
<file path=[Content_Types].xml><?xml version="1.0" encoding="utf-8"?>
<Types xmlns="http://schemas.openxmlformats.org/package/2006/content-types">
  <Default Extension="jpeg" ContentType="image/jpeg"/>
  <Default Extension="JPG" ContentType="image/.jpg"/>
  <Default Extension="png" ContentType="image/png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fonts/font1.fntdata" ContentType="application/x-fontdata"/>
  <Override PartName="/ppt/fonts/font10.fntdata" ContentType="application/x-fontdata"/>
  <Override PartName="/ppt/fonts/font2.fntdata" ContentType="application/x-fontdata"/>
  <Override PartName="/ppt/fonts/font3.fntdata" ContentType="application/x-fontdata"/>
  <Override PartName="/ppt/fonts/font4.fntdata" ContentType="application/x-fontdata"/>
  <Override PartName="/ppt/fonts/font5.fntdata" ContentType="application/x-fontdata"/>
  <Override PartName="/ppt/fonts/font6.fntdata" ContentType="application/x-fontdata"/>
  <Override PartName="/ppt/fonts/font7.fntdata" ContentType="application/x-fontdata"/>
  <Override PartName="/ppt/fonts/font8.fntdata" ContentType="application/x-fontdata"/>
  <Override PartName="/ppt/fonts/font9.fntdata" ContentType="application/x-fontdata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10.xml" ContentType="application/vnd.openxmlformats-officedocument.presentationml.tags+xml"/>
  <Override PartName="/ppt/tags/tag100.xml" ContentType="application/vnd.openxmlformats-officedocument.presentationml.tags+xml"/>
  <Override PartName="/ppt/tags/tag101.xml" ContentType="application/vnd.openxmlformats-officedocument.presentationml.tags+xml"/>
  <Override PartName="/ppt/tags/tag102.xml" ContentType="application/vnd.openxmlformats-officedocument.presentationml.tags+xml"/>
  <Override PartName="/ppt/tags/tag103.xml" ContentType="application/vnd.openxmlformats-officedocument.presentationml.tags+xml"/>
  <Override PartName="/ppt/tags/tag104.xml" ContentType="application/vnd.openxmlformats-officedocument.presentationml.tags+xml"/>
  <Override PartName="/ppt/tags/tag105.xml" ContentType="application/vnd.openxmlformats-officedocument.presentationml.tags+xml"/>
  <Override PartName="/ppt/tags/tag106.xml" ContentType="application/vnd.openxmlformats-officedocument.presentationml.tags+xml"/>
  <Override PartName="/ppt/tags/tag107.xml" ContentType="application/vnd.openxmlformats-officedocument.presentationml.tags+xml"/>
  <Override PartName="/ppt/tags/tag108.xml" ContentType="application/vnd.openxmlformats-officedocument.presentationml.tags+xml"/>
  <Override PartName="/ppt/tags/tag109.xml" ContentType="application/vnd.openxmlformats-officedocument.presentationml.tags+xml"/>
  <Override PartName="/ppt/tags/tag11.xml" ContentType="application/vnd.openxmlformats-officedocument.presentationml.tags+xml"/>
  <Override PartName="/ppt/tags/tag110.xml" ContentType="application/vnd.openxmlformats-officedocument.presentationml.tags+xml"/>
  <Override PartName="/ppt/tags/tag111.xml" ContentType="application/vnd.openxmlformats-officedocument.presentationml.tags+xml"/>
  <Override PartName="/ppt/tags/tag112.xml" ContentType="application/vnd.openxmlformats-officedocument.presentationml.tags+xml"/>
  <Override PartName="/ppt/tags/tag113.xml" ContentType="application/vnd.openxmlformats-officedocument.presentationml.tags+xml"/>
  <Override PartName="/ppt/tags/tag114.xml" ContentType="application/vnd.openxmlformats-officedocument.presentationml.tags+xml"/>
  <Override PartName="/ppt/tags/tag115.xml" ContentType="application/vnd.openxmlformats-officedocument.presentationml.tags+xml"/>
  <Override PartName="/ppt/tags/tag116.xml" ContentType="application/vnd.openxmlformats-officedocument.presentationml.tags+xml"/>
  <Override PartName="/ppt/tags/tag117.xml" ContentType="application/vnd.openxmlformats-officedocument.presentationml.tags+xml"/>
  <Override PartName="/ppt/tags/tag118.xml" ContentType="application/vnd.openxmlformats-officedocument.presentationml.tags+xml"/>
  <Override PartName="/ppt/tags/tag119.xml" ContentType="application/vnd.openxmlformats-officedocument.presentationml.tags+xml"/>
  <Override PartName="/ppt/tags/tag12.xml" ContentType="application/vnd.openxmlformats-officedocument.presentationml.tags+xml"/>
  <Override PartName="/ppt/tags/tag120.xml" ContentType="application/vnd.openxmlformats-officedocument.presentationml.tags+xml"/>
  <Override PartName="/ppt/tags/tag121.xml" ContentType="application/vnd.openxmlformats-officedocument.presentationml.tags+xml"/>
  <Override PartName="/ppt/tags/tag122.xml" ContentType="application/vnd.openxmlformats-officedocument.presentationml.tags+xml"/>
  <Override PartName="/ppt/tags/tag123.xml" ContentType="application/vnd.openxmlformats-officedocument.presentationml.tags+xml"/>
  <Override PartName="/ppt/tags/tag124.xml" ContentType="application/vnd.openxmlformats-officedocument.presentationml.tags+xml"/>
  <Override PartName="/ppt/tags/tag125.xml" ContentType="application/vnd.openxmlformats-officedocument.presentationml.tags+xml"/>
  <Override PartName="/ppt/tags/tag126.xml" ContentType="application/vnd.openxmlformats-officedocument.presentationml.tags+xml"/>
  <Override PartName="/ppt/tags/tag127.xml" ContentType="application/vnd.openxmlformats-officedocument.presentationml.tags+xml"/>
  <Override PartName="/ppt/tags/tag128.xml" ContentType="application/vnd.openxmlformats-officedocument.presentationml.tags+xml"/>
  <Override PartName="/ppt/tags/tag129.xml" ContentType="application/vnd.openxmlformats-officedocument.presentationml.tags+xml"/>
  <Override PartName="/ppt/tags/tag13.xml" ContentType="application/vnd.openxmlformats-officedocument.presentationml.tags+xml"/>
  <Override PartName="/ppt/tags/tag130.xml" ContentType="application/vnd.openxmlformats-officedocument.presentationml.tags+xml"/>
  <Override PartName="/ppt/tags/tag131.xml" ContentType="application/vnd.openxmlformats-officedocument.presentationml.tags+xml"/>
  <Override PartName="/ppt/tags/tag132.xml" ContentType="application/vnd.openxmlformats-officedocument.presentationml.tags+xml"/>
  <Override PartName="/ppt/tags/tag133.xml" ContentType="application/vnd.openxmlformats-officedocument.presentationml.tags+xml"/>
  <Override PartName="/ppt/tags/tag134.xml" ContentType="application/vnd.openxmlformats-officedocument.presentationml.tags+xml"/>
  <Override PartName="/ppt/tags/tag135.xml" ContentType="application/vnd.openxmlformats-officedocument.presentationml.tags+xml"/>
  <Override PartName="/ppt/tags/tag136.xml" ContentType="application/vnd.openxmlformats-officedocument.presentationml.tags+xml"/>
  <Override PartName="/ppt/tags/tag137.xml" ContentType="application/vnd.openxmlformats-officedocument.presentationml.tags+xml"/>
  <Override PartName="/ppt/tags/tag138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.xml" ContentType="application/vnd.openxmlformats-officedocument.presentationml.tags+xml"/>
  <Override PartName="/ppt/tags/tag20.xml" ContentType="application/vnd.openxmlformats-officedocument.presentationml.tags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tags/tag3.xml" ContentType="application/vnd.openxmlformats-officedocument.presentationml.tags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tags/tag33.xml" ContentType="application/vnd.openxmlformats-officedocument.presentationml.tags+xml"/>
  <Override PartName="/ppt/tags/tag34.xml" ContentType="application/vnd.openxmlformats-officedocument.presentationml.tags+xml"/>
  <Override PartName="/ppt/tags/tag35.xml" ContentType="application/vnd.openxmlformats-officedocument.presentationml.tags+xml"/>
  <Override PartName="/ppt/tags/tag36.xml" ContentType="application/vnd.openxmlformats-officedocument.presentationml.tags+xml"/>
  <Override PartName="/ppt/tags/tag37.xml" ContentType="application/vnd.openxmlformats-officedocument.presentationml.tags+xml"/>
  <Override PartName="/ppt/tags/tag38.xml" ContentType="application/vnd.openxmlformats-officedocument.presentationml.tags+xml"/>
  <Override PartName="/ppt/tags/tag39.xml" ContentType="application/vnd.openxmlformats-officedocument.presentationml.tags+xml"/>
  <Override PartName="/ppt/tags/tag4.xml" ContentType="application/vnd.openxmlformats-officedocument.presentationml.tags+xml"/>
  <Override PartName="/ppt/tags/tag40.xml" ContentType="application/vnd.openxmlformats-officedocument.presentationml.tags+xml"/>
  <Override PartName="/ppt/tags/tag41.xml" ContentType="application/vnd.openxmlformats-officedocument.presentationml.tags+xml"/>
  <Override PartName="/ppt/tags/tag42.xml" ContentType="application/vnd.openxmlformats-officedocument.presentationml.tags+xml"/>
  <Override PartName="/ppt/tags/tag43.xml" ContentType="application/vnd.openxmlformats-officedocument.presentationml.tags+xml"/>
  <Override PartName="/ppt/tags/tag44.xml" ContentType="application/vnd.openxmlformats-officedocument.presentationml.tags+xml"/>
  <Override PartName="/ppt/tags/tag45.xml" ContentType="application/vnd.openxmlformats-officedocument.presentationml.tags+xml"/>
  <Override PartName="/ppt/tags/tag46.xml" ContentType="application/vnd.openxmlformats-officedocument.presentationml.tags+xml"/>
  <Override PartName="/ppt/tags/tag47.xml" ContentType="application/vnd.openxmlformats-officedocument.presentationml.tags+xml"/>
  <Override PartName="/ppt/tags/tag48.xml" ContentType="application/vnd.openxmlformats-officedocument.presentationml.tags+xml"/>
  <Override PartName="/ppt/tags/tag49.xml" ContentType="application/vnd.openxmlformats-officedocument.presentationml.tags+xml"/>
  <Override PartName="/ppt/tags/tag5.xml" ContentType="application/vnd.openxmlformats-officedocument.presentationml.tags+xml"/>
  <Override PartName="/ppt/tags/tag50.xml" ContentType="application/vnd.openxmlformats-officedocument.presentationml.tags+xml"/>
  <Override PartName="/ppt/tags/tag51.xml" ContentType="application/vnd.openxmlformats-officedocument.presentationml.tags+xml"/>
  <Override PartName="/ppt/tags/tag52.xml" ContentType="application/vnd.openxmlformats-officedocument.presentationml.tags+xml"/>
  <Override PartName="/ppt/tags/tag53.xml" ContentType="application/vnd.openxmlformats-officedocument.presentationml.tags+xml"/>
  <Override PartName="/ppt/tags/tag54.xml" ContentType="application/vnd.openxmlformats-officedocument.presentationml.tags+xml"/>
  <Override PartName="/ppt/tags/tag55.xml" ContentType="application/vnd.openxmlformats-officedocument.presentationml.tags+xml"/>
  <Override PartName="/ppt/tags/tag56.xml" ContentType="application/vnd.openxmlformats-officedocument.presentationml.tags+xml"/>
  <Override PartName="/ppt/tags/tag57.xml" ContentType="application/vnd.openxmlformats-officedocument.presentationml.tags+xml"/>
  <Override PartName="/ppt/tags/tag58.xml" ContentType="application/vnd.openxmlformats-officedocument.presentationml.tags+xml"/>
  <Override PartName="/ppt/tags/tag59.xml" ContentType="application/vnd.openxmlformats-officedocument.presentationml.tags+xml"/>
  <Override PartName="/ppt/tags/tag6.xml" ContentType="application/vnd.openxmlformats-officedocument.presentationml.tags+xml"/>
  <Override PartName="/ppt/tags/tag60.xml" ContentType="application/vnd.openxmlformats-officedocument.presentationml.tags+xml"/>
  <Override PartName="/ppt/tags/tag61.xml" ContentType="application/vnd.openxmlformats-officedocument.presentationml.tags+xml"/>
  <Override PartName="/ppt/tags/tag62.xml" ContentType="application/vnd.openxmlformats-officedocument.presentationml.tags+xml"/>
  <Override PartName="/ppt/tags/tag63.xml" ContentType="application/vnd.openxmlformats-officedocument.presentationml.tags+xml"/>
  <Override PartName="/ppt/tags/tag64.xml" ContentType="application/vnd.openxmlformats-officedocument.presentationml.tags+xml"/>
  <Override PartName="/ppt/tags/tag65.xml" ContentType="application/vnd.openxmlformats-officedocument.presentationml.tags+xml"/>
  <Override PartName="/ppt/tags/tag66.xml" ContentType="application/vnd.openxmlformats-officedocument.presentationml.tags+xml"/>
  <Override PartName="/ppt/tags/tag67.xml" ContentType="application/vnd.openxmlformats-officedocument.presentationml.tags+xml"/>
  <Override PartName="/ppt/tags/tag68.xml" ContentType="application/vnd.openxmlformats-officedocument.presentationml.tags+xml"/>
  <Override PartName="/ppt/tags/tag69.xml" ContentType="application/vnd.openxmlformats-officedocument.presentationml.tags+xml"/>
  <Override PartName="/ppt/tags/tag7.xml" ContentType="application/vnd.openxmlformats-officedocument.presentationml.tags+xml"/>
  <Override PartName="/ppt/tags/tag70.xml" ContentType="application/vnd.openxmlformats-officedocument.presentationml.tags+xml"/>
  <Override PartName="/ppt/tags/tag71.xml" ContentType="application/vnd.openxmlformats-officedocument.presentationml.tags+xml"/>
  <Override PartName="/ppt/tags/tag72.xml" ContentType="application/vnd.openxmlformats-officedocument.presentationml.tags+xml"/>
  <Override PartName="/ppt/tags/tag73.xml" ContentType="application/vnd.openxmlformats-officedocument.presentationml.tags+xml"/>
  <Override PartName="/ppt/tags/tag74.xml" ContentType="application/vnd.openxmlformats-officedocument.presentationml.tags+xml"/>
  <Override PartName="/ppt/tags/tag75.xml" ContentType="application/vnd.openxmlformats-officedocument.presentationml.tags+xml"/>
  <Override PartName="/ppt/tags/tag76.xml" ContentType="application/vnd.openxmlformats-officedocument.presentationml.tags+xml"/>
  <Override PartName="/ppt/tags/tag77.xml" ContentType="application/vnd.openxmlformats-officedocument.presentationml.tags+xml"/>
  <Override PartName="/ppt/tags/tag78.xml" ContentType="application/vnd.openxmlformats-officedocument.presentationml.tags+xml"/>
  <Override PartName="/ppt/tags/tag79.xml" ContentType="application/vnd.openxmlformats-officedocument.presentationml.tags+xml"/>
  <Override PartName="/ppt/tags/tag8.xml" ContentType="application/vnd.openxmlformats-officedocument.presentationml.tags+xml"/>
  <Override PartName="/ppt/tags/tag80.xml" ContentType="application/vnd.openxmlformats-officedocument.presentationml.tags+xml"/>
  <Override PartName="/ppt/tags/tag81.xml" ContentType="application/vnd.openxmlformats-officedocument.presentationml.tags+xml"/>
  <Override PartName="/ppt/tags/tag82.xml" ContentType="application/vnd.openxmlformats-officedocument.presentationml.tags+xml"/>
  <Override PartName="/ppt/tags/tag83.xml" ContentType="application/vnd.openxmlformats-officedocument.presentationml.tags+xml"/>
  <Override PartName="/ppt/tags/tag84.xml" ContentType="application/vnd.openxmlformats-officedocument.presentationml.tags+xml"/>
  <Override PartName="/ppt/tags/tag85.xml" ContentType="application/vnd.openxmlformats-officedocument.presentationml.tags+xml"/>
  <Override PartName="/ppt/tags/tag86.xml" ContentType="application/vnd.openxmlformats-officedocument.presentationml.tags+xml"/>
  <Override PartName="/ppt/tags/tag87.xml" ContentType="application/vnd.openxmlformats-officedocument.presentationml.tags+xml"/>
  <Override PartName="/ppt/tags/tag88.xml" ContentType="application/vnd.openxmlformats-officedocument.presentationml.tags+xml"/>
  <Override PartName="/ppt/tags/tag89.xml" ContentType="application/vnd.openxmlformats-officedocument.presentationml.tags+xml"/>
  <Override PartName="/ppt/tags/tag9.xml" ContentType="application/vnd.openxmlformats-officedocument.presentationml.tags+xml"/>
  <Override PartName="/ppt/tags/tag90.xml" ContentType="application/vnd.openxmlformats-officedocument.presentationml.tags+xml"/>
  <Override PartName="/ppt/tags/tag91.xml" ContentType="application/vnd.openxmlformats-officedocument.presentationml.tags+xml"/>
  <Override PartName="/ppt/tags/tag92.xml" ContentType="application/vnd.openxmlformats-officedocument.presentationml.tags+xml"/>
  <Override PartName="/ppt/tags/tag93.xml" ContentType="application/vnd.openxmlformats-officedocument.presentationml.tags+xml"/>
  <Override PartName="/ppt/tags/tag94.xml" ContentType="application/vnd.openxmlformats-officedocument.presentationml.tags+xml"/>
  <Override PartName="/ppt/tags/tag95.xml" ContentType="application/vnd.openxmlformats-officedocument.presentationml.tags+xml"/>
  <Override PartName="/ppt/tags/tag96.xml" ContentType="application/vnd.openxmlformats-officedocument.presentationml.tags+xml"/>
  <Override PartName="/ppt/tags/tag97.xml" ContentType="application/vnd.openxmlformats-officedocument.presentationml.tags+xml"/>
  <Override PartName="/ppt/tags/tag98.xml" ContentType="application/vnd.openxmlformats-officedocument.presentationml.tags+xml"/>
  <Override PartName="/ppt/tags/tag99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embedTrueTypeFonts="1">
  <p:sldMasterIdLst>
    <p:sldMasterId id="2147483648" r:id="rId1"/>
  </p:sldMasterIdLst>
  <p:notesMasterIdLst>
    <p:notesMasterId r:id="rId21"/>
  </p:notesMasterIdLst>
  <p:sldIdLst>
    <p:sldId id="256" r:id="rId3"/>
    <p:sldId id="257" r:id="rId4"/>
    <p:sldId id="258" r:id="rId5"/>
    <p:sldId id="285" r:id="rId6"/>
    <p:sldId id="262" r:id="rId7"/>
    <p:sldId id="263" r:id="rId8"/>
    <p:sldId id="264" r:id="rId9"/>
    <p:sldId id="266" r:id="rId10"/>
    <p:sldId id="267" r:id="rId11"/>
    <p:sldId id="270" r:id="rId12"/>
    <p:sldId id="271" r:id="rId13"/>
    <p:sldId id="272" r:id="rId14"/>
    <p:sldId id="273" r:id="rId15"/>
    <p:sldId id="276" r:id="rId16"/>
    <p:sldId id="277" r:id="rId17"/>
    <p:sldId id="280" r:id="rId18"/>
    <p:sldId id="281" r:id="rId19"/>
    <p:sldId id="284" r:id="rId20"/>
  </p:sldIdLst>
  <p:sldSz cx="12192000" cy="6858000"/>
  <p:notesSz cx="6858000" cy="9144000"/>
  <p:embeddedFontLst>
    <p:embeddedFont>
      <p:font typeface="Source Han Sans" panose="020B0500000000000000" charset="-122"/>
      <p:regular r:id="rId25"/>
    </p:embeddedFont>
    <p:embeddedFont>
      <p:font typeface="Source Han Sans CN Regular" panose="020B0A00000000000000" charset="-122"/>
      <p:bold r:id="rId26"/>
    </p:embeddedFont>
    <p:embeddedFont>
      <p:font typeface="Dream-XinCuSongGB" panose="02010604000000000000" charset="-122"/>
      <p:regular r:id="rId27"/>
    </p:embeddedFont>
    <p:embeddedFont>
      <p:font typeface="Source Han Sans CN Bold" panose="020B0800000000000000" charset="-122"/>
      <p:bold r:id="rId28"/>
    </p:embeddedFont>
    <p:embeddedFont>
      <p:font typeface="等线" panose="02010600030101010101" charset="-122"/>
      <p:regular r:id="rId29"/>
    </p:embeddedFont>
    <p:embeddedFont>
      <p:font typeface="Calibri" panose="020F0502020204030204" charset="0"/>
      <p:regular r:id="rId30"/>
      <p:bold r:id="rId31"/>
      <p:italic r:id="rId32"/>
      <p:boldItalic r:id="rId33"/>
    </p:embeddedFont>
    <p:embeddedFont>
      <p:font typeface="OPPOSans B" panose="00020600040101010101" charset="-122"/>
      <p:regular r:id="rId34"/>
    </p:embeddedFont>
  </p:embeddedFontLst>
  <p:defaultTextStyle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7.xml"/><Relationship Id="rId8" Type="http://schemas.openxmlformats.org/officeDocument/2006/relationships/slide" Target="slides/slide6.xml"/><Relationship Id="rId7" Type="http://schemas.openxmlformats.org/officeDocument/2006/relationships/slide" Target="slides/slide5.xml"/><Relationship Id="rId6" Type="http://schemas.openxmlformats.org/officeDocument/2006/relationships/slide" Target="slides/slide4.xml"/><Relationship Id="rId5" Type="http://schemas.openxmlformats.org/officeDocument/2006/relationships/slide" Target="slides/slide3.xml"/><Relationship Id="rId4" Type="http://schemas.openxmlformats.org/officeDocument/2006/relationships/slide" Target="slides/slide2.xml"/><Relationship Id="rId34" Type="http://schemas.openxmlformats.org/officeDocument/2006/relationships/font" Target="fonts/font10.fntdata"/><Relationship Id="rId33" Type="http://schemas.openxmlformats.org/officeDocument/2006/relationships/font" Target="fonts/font9.fntdata"/><Relationship Id="rId32" Type="http://schemas.openxmlformats.org/officeDocument/2006/relationships/font" Target="fonts/font8.fntdata"/><Relationship Id="rId31" Type="http://schemas.openxmlformats.org/officeDocument/2006/relationships/font" Target="fonts/font7.fntdata"/><Relationship Id="rId30" Type="http://schemas.openxmlformats.org/officeDocument/2006/relationships/font" Target="fonts/font6.fntdata"/><Relationship Id="rId3" Type="http://schemas.openxmlformats.org/officeDocument/2006/relationships/slide" Target="slides/slide1.xml"/><Relationship Id="rId29" Type="http://schemas.openxmlformats.org/officeDocument/2006/relationships/font" Target="fonts/font5.fntdata"/><Relationship Id="rId28" Type="http://schemas.openxmlformats.org/officeDocument/2006/relationships/font" Target="fonts/font4.fntdata"/><Relationship Id="rId27" Type="http://schemas.openxmlformats.org/officeDocument/2006/relationships/font" Target="fonts/font3.fntdata"/><Relationship Id="rId26" Type="http://schemas.openxmlformats.org/officeDocument/2006/relationships/font" Target="fonts/font2.fntdata"/><Relationship Id="rId25" Type="http://schemas.openxmlformats.org/officeDocument/2006/relationships/font" Target="fonts/font1.fntdata"/><Relationship Id="rId24" Type="http://schemas.openxmlformats.org/officeDocument/2006/relationships/tableStyles" Target="tableStyles.xml"/><Relationship Id="rId23" Type="http://schemas.openxmlformats.org/officeDocument/2006/relationships/viewProps" Target="viewProps.xml"/><Relationship Id="rId22" Type="http://schemas.openxmlformats.org/officeDocument/2006/relationships/presProps" Target="presProps.xml"/><Relationship Id="rId21" Type="http://schemas.openxmlformats.org/officeDocument/2006/relationships/notesMaster" Target="notesMasters/notesMaster1.xml"/><Relationship Id="rId20" Type="http://schemas.openxmlformats.org/officeDocument/2006/relationships/slide" Target="slides/slide18.xml"/><Relationship Id="rId2" Type="http://schemas.openxmlformats.org/officeDocument/2006/relationships/theme" Target="theme/theme1.xml"/><Relationship Id="rId19" Type="http://schemas.openxmlformats.org/officeDocument/2006/relationships/slide" Target="slides/slide17.xml"/><Relationship Id="rId18" Type="http://schemas.openxmlformats.org/officeDocument/2006/relationships/slide" Target="slides/slide16.xml"/><Relationship Id="rId17" Type="http://schemas.openxmlformats.org/officeDocument/2006/relationships/slide" Target="slides/slide15.xml"/><Relationship Id="rId16" Type="http://schemas.openxmlformats.org/officeDocument/2006/relationships/slide" Target="slides/slide14.xml"/><Relationship Id="rId15" Type="http://schemas.openxmlformats.org/officeDocument/2006/relationships/slide" Target="slides/slide13.xml"/><Relationship Id="rId14" Type="http://schemas.openxmlformats.org/officeDocument/2006/relationships/slide" Target="slides/slide12.xml"/><Relationship Id="rId13" Type="http://schemas.openxmlformats.org/officeDocument/2006/relationships/slide" Target="slides/slide11.xml"/><Relationship Id="rId12" Type="http://schemas.openxmlformats.org/officeDocument/2006/relationships/slide" Target="slides/slide10.xml"/><Relationship Id="rId11" Type="http://schemas.openxmlformats.org/officeDocument/2006/relationships/slide" Target="slides/slide9.xml"/><Relationship Id="rId10" Type="http://schemas.openxmlformats.org/officeDocument/2006/relationships/slide" Target="slides/slide8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D2A48B96-639E-45A3-A0BA-2464DFDB1FAA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A6837353-30EB-4A48-80EB-173D804AEFBD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/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</p:sldLayoutIdLst>
  <p:txStyles>
    <p:titleStyle/>
    <p:bodyStyle/>
    <p:otherStyle/>
  </p:txStyles>
</p:sldMaster>
</file>

<file path=ppt/slides/_rels/slide1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9" Type="http://schemas.openxmlformats.org/officeDocument/2006/relationships/tags" Target="../tags/tag68.xml"/><Relationship Id="rId8" Type="http://schemas.openxmlformats.org/officeDocument/2006/relationships/tags" Target="../tags/tag67.xml"/><Relationship Id="rId7" Type="http://schemas.openxmlformats.org/officeDocument/2006/relationships/tags" Target="../tags/tag66.xml"/><Relationship Id="rId6" Type="http://schemas.openxmlformats.org/officeDocument/2006/relationships/tags" Target="../tags/tag65.xml"/><Relationship Id="rId5" Type="http://schemas.openxmlformats.org/officeDocument/2006/relationships/tags" Target="../tags/tag64.xml"/><Relationship Id="rId4" Type="http://schemas.openxmlformats.org/officeDocument/2006/relationships/tags" Target="../tags/tag63.xml"/><Relationship Id="rId3" Type="http://schemas.openxmlformats.org/officeDocument/2006/relationships/tags" Target="../tags/tag62.xml"/><Relationship Id="rId2" Type="http://schemas.openxmlformats.org/officeDocument/2006/relationships/tags" Target="../tags/tag61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77.xml"/><Relationship Id="rId17" Type="http://schemas.openxmlformats.org/officeDocument/2006/relationships/tags" Target="../tags/tag76.xml"/><Relationship Id="rId16" Type="http://schemas.openxmlformats.org/officeDocument/2006/relationships/tags" Target="../tags/tag75.xml"/><Relationship Id="rId15" Type="http://schemas.openxmlformats.org/officeDocument/2006/relationships/tags" Target="../tags/tag74.xml"/><Relationship Id="rId14" Type="http://schemas.openxmlformats.org/officeDocument/2006/relationships/tags" Target="../tags/tag73.xml"/><Relationship Id="rId13" Type="http://schemas.openxmlformats.org/officeDocument/2006/relationships/tags" Target="../tags/tag72.xml"/><Relationship Id="rId12" Type="http://schemas.openxmlformats.org/officeDocument/2006/relationships/tags" Target="../tags/tag71.xml"/><Relationship Id="rId11" Type="http://schemas.openxmlformats.org/officeDocument/2006/relationships/tags" Target="../tags/tag70.xml"/><Relationship Id="rId10" Type="http://schemas.openxmlformats.org/officeDocument/2006/relationships/tags" Target="../tags/tag69.xml"/><Relationship Id="rId1" Type="http://schemas.openxmlformats.org/officeDocument/2006/relationships/tags" Target="../tags/tag60.xml"/></Relationships>
</file>

<file path=ppt/slides/_rels/slide13.xml.rels><?xml version="1.0" encoding="UTF-8" standalone="yes"?>
<Relationships xmlns="http://schemas.openxmlformats.org/package/2006/relationships"><Relationship Id="rId9" Type="http://schemas.openxmlformats.org/officeDocument/2006/relationships/tags" Target="../tags/tag86.xml"/><Relationship Id="rId8" Type="http://schemas.openxmlformats.org/officeDocument/2006/relationships/tags" Target="../tags/tag85.xml"/><Relationship Id="rId7" Type="http://schemas.openxmlformats.org/officeDocument/2006/relationships/tags" Target="../tags/tag84.xml"/><Relationship Id="rId6" Type="http://schemas.openxmlformats.org/officeDocument/2006/relationships/tags" Target="../tags/tag83.xml"/><Relationship Id="rId5" Type="http://schemas.openxmlformats.org/officeDocument/2006/relationships/tags" Target="../tags/tag82.xml"/><Relationship Id="rId4" Type="http://schemas.openxmlformats.org/officeDocument/2006/relationships/tags" Target="../tags/tag81.xml"/><Relationship Id="rId3" Type="http://schemas.openxmlformats.org/officeDocument/2006/relationships/tags" Target="../tags/tag80.xml"/><Relationship Id="rId2" Type="http://schemas.openxmlformats.org/officeDocument/2006/relationships/tags" Target="../tags/tag79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95.xml"/><Relationship Id="rId17" Type="http://schemas.openxmlformats.org/officeDocument/2006/relationships/tags" Target="../tags/tag94.xml"/><Relationship Id="rId16" Type="http://schemas.openxmlformats.org/officeDocument/2006/relationships/tags" Target="../tags/tag93.xml"/><Relationship Id="rId15" Type="http://schemas.openxmlformats.org/officeDocument/2006/relationships/tags" Target="../tags/tag92.xml"/><Relationship Id="rId14" Type="http://schemas.openxmlformats.org/officeDocument/2006/relationships/tags" Target="../tags/tag91.xml"/><Relationship Id="rId13" Type="http://schemas.openxmlformats.org/officeDocument/2006/relationships/tags" Target="../tags/tag90.xml"/><Relationship Id="rId12" Type="http://schemas.openxmlformats.org/officeDocument/2006/relationships/tags" Target="../tags/tag89.xml"/><Relationship Id="rId11" Type="http://schemas.openxmlformats.org/officeDocument/2006/relationships/tags" Target="../tags/tag88.xml"/><Relationship Id="rId10" Type="http://schemas.openxmlformats.org/officeDocument/2006/relationships/tags" Target="../tags/tag87.xml"/><Relationship Id="rId1" Type="http://schemas.openxmlformats.org/officeDocument/2006/relationships/tags" Target="../tags/tag78.xml"/></Relationships>
</file>

<file path=ppt/slides/_rels/slide14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9" Type="http://schemas.openxmlformats.org/officeDocument/2006/relationships/tags" Target="../tags/tag104.xml"/><Relationship Id="rId8" Type="http://schemas.openxmlformats.org/officeDocument/2006/relationships/tags" Target="../tags/tag103.xml"/><Relationship Id="rId7" Type="http://schemas.openxmlformats.org/officeDocument/2006/relationships/tags" Target="../tags/tag102.xml"/><Relationship Id="rId6" Type="http://schemas.openxmlformats.org/officeDocument/2006/relationships/tags" Target="../tags/tag101.xml"/><Relationship Id="rId5" Type="http://schemas.openxmlformats.org/officeDocument/2006/relationships/tags" Target="../tags/tag100.xml"/><Relationship Id="rId4" Type="http://schemas.openxmlformats.org/officeDocument/2006/relationships/tags" Target="../tags/tag99.xml"/><Relationship Id="rId3" Type="http://schemas.openxmlformats.org/officeDocument/2006/relationships/tags" Target="../tags/tag98.xml"/><Relationship Id="rId26" Type="http://schemas.openxmlformats.org/officeDocument/2006/relationships/slideLayout" Target="../slideLayouts/slideLayout1.xml"/><Relationship Id="rId25" Type="http://schemas.openxmlformats.org/officeDocument/2006/relationships/tags" Target="../tags/tag120.xml"/><Relationship Id="rId24" Type="http://schemas.openxmlformats.org/officeDocument/2006/relationships/tags" Target="../tags/tag119.xml"/><Relationship Id="rId23" Type="http://schemas.openxmlformats.org/officeDocument/2006/relationships/tags" Target="../tags/tag118.xml"/><Relationship Id="rId22" Type="http://schemas.openxmlformats.org/officeDocument/2006/relationships/tags" Target="../tags/tag117.xml"/><Relationship Id="rId21" Type="http://schemas.openxmlformats.org/officeDocument/2006/relationships/tags" Target="../tags/tag116.xml"/><Relationship Id="rId20" Type="http://schemas.openxmlformats.org/officeDocument/2006/relationships/tags" Target="../tags/tag115.xml"/><Relationship Id="rId2" Type="http://schemas.openxmlformats.org/officeDocument/2006/relationships/tags" Target="../tags/tag97.xml"/><Relationship Id="rId19" Type="http://schemas.openxmlformats.org/officeDocument/2006/relationships/tags" Target="../tags/tag114.xml"/><Relationship Id="rId18" Type="http://schemas.openxmlformats.org/officeDocument/2006/relationships/tags" Target="../tags/tag113.xml"/><Relationship Id="rId17" Type="http://schemas.openxmlformats.org/officeDocument/2006/relationships/tags" Target="../tags/tag112.xml"/><Relationship Id="rId16" Type="http://schemas.openxmlformats.org/officeDocument/2006/relationships/tags" Target="../tags/tag111.xml"/><Relationship Id="rId15" Type="http://schemas.openxmlformats.org/officeDocument/2006/relationships/tags" Target="../tags/tag110.xml"/><Relationship Id="rId14" Type="http://schemas.openxmlformats.org/officeDocument/2006/relationships/tags" Target="../tags/tag109.xml"/><Relationship Id="rId13" Type="http://schemas.openxmlformats.org/officeDocument/2006/relationships/tags" Target="../tags/tag108.xml"/><Relationship Id="rId12" Type="http://schemas.openxmlformats.org/officeDocument/2006/relationships/tags" Target="../tags/tag107.xml"/><Relationship Id="rId11" Type="http://schemas.openxmlformats.org/officeDocument/2006/relationships/tags" Target="../tags/tag106.xml"/><Relationship Id="rId10" Type="http://schemas.openxmlformats.org/officeDocument/2006/relationships/tags" Target="../tags/tag105.xml"/><Relationship Id="rId1" Type="http://schemas.openxmlformats.org/officeDocument/2006/relationships/tags" Target="../tags/tag96.xml"/></Relationships>
</file>

<file path=ppt/slides/_rels/slide16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17.xml.rels><?xml version="1.0" encoding="UTF-8" standalone="yes"?>
<Relationships xmlns="http://schemas.openxmlformats.org/package/2006/relationships"><Relationship Id="rId9" Type="http://schemas.openxmlformats.org/officeDocument/2006/relationships/tags" Target="../tags/tag129.xml"/><Relationship Id="rId8" Type="http://schemas.openxmlformats.org/officeDocument/2006/relationships/tags" Target="../tags/tag128.xml"/><Relationship Id="rId7" Type="http://schemas.openxmlformats.org/officeDocument/2006/relationships/tags" Target="../tags/tag127.xml"/><Relationship Id="rId6" Type="http://schemas.openxmlformats.org/officeDocument/2006/relationships/tags" Target="../tags/tag126.xml"/><Relationship Id="rId5" Type="http://schemas.openxmlformats.org/officeDocument/2006/relationships/tags" Target="../tags/tag125.xml"/><Relationship Id="rId4" Type="http://schemas.openxmlformats.org/officeDocument/2006/relationships/tags" Target="../tags/tag124.xml"/><Relationship Id="rId3" Type="http://schemas.openxmlformats.org/officeDocument/2006/relationships/tags" Target="../tags/tag123.xml"/><Relationship Id="rId2" Type="http://schemas.openxmlformats.org/officeDocument/2006/relationships/tags" Target="../tags/tag122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138.xml"/><Relationship Id="rId17" Type="http://schemas.openxmlformats.org/officeDocument/2006/relationships/tags" Target="../tags/tag137.xml"/><Relationship Id="rId16" Type="http://schemas.openxmlformats.org/officeDocument/2006/relationships/tags" Target="../tags/tag136.xml"/><Relationship Id="rId15" Type="http://schemas.openxmlformats.org/officeDocument/2006/relationships/tags" Target="../tags/tag135.xml"/><Relationship Id="rId14" Type="http://schemas.openxmlformats.org/officeDocument/2006/relationships/tags" Target="../tags/tag134.xml"/><Relationship Id="rId13" Type="http://schemas.openxmlformats.org/officeDocument/2006/relationships/tags" Target="../tags/tag133.xml"/><Relationship Id="rId12" Type="http://schemas.openxmlformats.org/officeDocument/2006/relationships/tags" Target="../tags/tag132.xml"/><Relationship Id="rId11" Type="http://schemas.openxmlformats.org/officeDocument/2006/relationships/tags" Target="../tags/tag131.xml"/><Relationship Id="rId10" Type="http://schemas.openxmlformats.org/officeDocument/2006/relationships/tags" Target="../tags/tag130.xml"/><Relationship Id="rId1" Type="http://schemas.openxmlformats.org/officeDocument/2006/relationships/tags" Target="../tags/tag121.xml"/></Relationships>
</file>

<file path=ppt/slides/_rels/slide1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6.xml.rels><?xml version="1.0" encoding="UTF-8" standalone="yes"?>
<Relationships xmlns="http://schemas.openxmlformats.org/package/2006/relationships"><Relationship Id="rId9" Type="http://schemas.openxmlformats.org/officeDocument/2006/relationships/tags" Target="../tags/tag9.xml"/><Relationship Id="rId8" Type="http://schemas.openxmlformats.org/officeDocument/2006/relationships/tags" Target="../tags/tag8.xml"/><Relationship Id="rId7" Type="http://schemas.openxmlformats.org/officeDocument/2006/relationships/tags" Target="../tags/tag7.xml"/><Relationship Id="rId6" Type="http://schemas.openxmlformats.org/officeDocument/2006/relationships/tags" Target="../tags/tag6.xml"/><Relationship Id="rId5" Type="http://schemas.openxmlformats.org/officeDocument/2006/relationships/tags" Target="../tags/tag5.xml"/><Relationship Id="rId4" Type="http://schemas.openxmlformats.org/officeDocument/2006/relationships/tags" Target="../tags/tag4.xml"/><Relationship Id="rId3" Type="http://schemas.openxmlformats.org/officeDocument/2006/relationships/tags" Target="../tags/tag3.xml"/><Relationship Id="rId2" Type="http://schemas.openxmlformats.org/officeDocument/2006/relationships/tags" Target="../tags/tag2.xml"/><Relationship Id="rId19" Type="http://schemas.openxmlformats.org/officeDocument/2006/relationships/slideLayout" Target="../slideLayouts/slideLayout1.xml"/><Relationship Id="rId18" Type="http://schemas.openxmlformats.org/officeDocument/2006/relationships/tags" Target="../tags/tag18.xml"/><Relationship Id="rId17" Type="http://schemas.openxmlformats.org/officeDocument/2006/relationships/tags" Target="../tags/tag17.xml"/><Relationship Id="rId16" Type="http://schemas.openxmlformats.org/officeDocument/2006/relationships/tags" Target="../tags/tag16.xml"/><Relationship Id="rId15" Type="http://schemas.openxmlformats.org/officeDocument/2006/relationships/tags" Target="../tags/tag15.xml"/><Relationship Id="rId14" Type="http://schemas.openxmlformats.org/officeDocument/2006/relationships/tags" Target="../tags/tag14.xml"/><Relationship Id="rId13" Type="http://schemas.openxmlformats.org/officeDocument/2006/relationships/tags" Target="../tags/tag13.xml"/><Relationship Id="rId12" Type="http://schemas.openxmlformats.org/officeDocument/2006/relationships/tags" Target="../tags/tag12.xml"/><Relationship Id="rId11" Type="http://schemas.openxmlformats.org/officeDocument/2006/relationships/tags" Target="../tags/tag11.xml"/><Relationship Id="rId10" Type="http://schemas.openxmlformats.org/officeDocument/2006/relationships/tags" Target="../tags/tag10.xml"/><Relationship Id="rId1" Type="http://schemas.openxmlformats.org/officeDocument/2006/relationships/tags" Target="../tags/tag1.xml"/></Relationships>
</file>

<file path=ppt/slides/_rels/slide7.xml.rels><?xml version="1.0" encoding="UTF-8" standalone="yes"?>
<Relationships xmlns="http://schemas.openxmlformats.org/package/2006/relationships"><Relationship Id="rId9" Type="http://schemas.openxmlformats.org/officeDocument/2006/relationships/tags" Target="../tags/tag27.xml"/><Relationship Id="rId8" Type="http://schemas.openxmlformats.org/officeDocument/2006/relationships/tags" Target="../tags/tag26.xml"/><Relationship Id="rId7" Type="http://schemas.openxmlformats.org/officeDocument/2006/relationships/tags" Target="../tags/tag25.xml"/><Relationship Id="rId6" Type="http://schemas.openxmlformats.org/officeDocument/2006/relationships/tags" Target="../tags/tag24.xml"/><Relationship Id="rId5" Type="http://schemas.openxmlformats.org/officeDocument/2006/relationships/tags" Target="../tags/tag23.xml"/><Relationship Id="rId4" Type="http://schemas.openxmlformats.org/officeDocument/2006/relationships/tags" Target="../tags/tag22.xml"/><Relationship Id="rId3" Type="http://schemas.openxmlformats.org/officeDocument/2006/relationships/tags" Target="../tags/tag21.xml"/><Relationship Id="rId2" Type="http://schemas.openxmlformats.org/officeDocument/2006/relationships/tags" Target="../tags/tag20.xml"/><Relationship Id="rId18" Type="http://schemas.openxmlformats.org/officeDocument/2006/relationships/slideLayout" Target="../slideLayouts/slideLayout1.xml"/><Relationship Id="rId17" Type="http://schemas.openxmlformats.org/officeDocument/2006/relationships/tags" Target="../tags/tag35.xml"/><Relationship Id="rId16" Type="http://schemas.openxmlformats.org/officeDocument/2006/relationships/tags" Target="../tags/tag34.xml"/><Relationship Id="rId15" Type="http://schemas.openxmlformats.org/officeDocument/2006/relationships/tags" Target="../tags/tag33.xml"/><Relationship Id="rId14" Type="http://schemas.openxmlformats.org/officeDocument/2006/relationships/tags" Target="../tags/tag32.xml"/><Relationship Id="rId13" Type="http://schemas.openxmlformats.org/officeDocument/2006/relationships/tags" Target="../tags/tag31.xml"/><Relationship Id="rId12" Type="http://schemas.openxmlformats.org/officeDocument/2006/relationships/tags" Target="../tags/tag30.xml"/><Relationship Id="rId11" Type="http://schemas.openxmlformats.org/officeDocument/2006/relationships/tags" Target="../tags/tag29.xml"/><Relationship Id="rId10" Type="http://schemas.openxmlformats.org/officeDocument/2006/relationships/tags" Target="../tags/tag28.xml"/><Relationship Id="rId1" Type="http://schemas.openxmlformats.org/officeDocument/2006/relationships/tags" Target="../tags/tag19.xml"/></Relationships>
</file>

<file path=ppt/slides/_rels/slide8.xml.rels><?xml version="1.0" encoding="UTF-8" standalone="yes"?>
<Relationships xmlns="http://schemas.openxmlformats.org/package/2006/relationships"><Relationship Id="rId4" Type="http://schemas.openxmlformats.org/officeDocument/2006/relationships/slideLayout" Target="../slideLayouts/slideLayout1.xml"/><Relationship Id="rId3" Type="http://schemas.openxmlformats.org/officeDocument/2006/relationships/image" Target="../media/image3.png"/><Relationship Id="rId2" Type="http://schemas.openxmlformats.org/officeDocument/2006/relationships/image" Target="../media/image2.png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9" Type="http://schemas.openxmlformats.org/officeDocument/2006/relationships/tags" Target="../tags/tag44.xml"/><Relationship Id="rId8" Type="http://schemas.openxmlformats.org/officeDocument/2006/relationships/tags" Target="../tags/tag43.xml"/><Relationship Id="rId7" Type="http://schemas.openxmlformats.org/officeDocument/2006/relationships/tags" Target="../tags/tag42.xml"/><Relationship Id="rId6" Type="http://schemas.openxmlformats.org/officeDocument/2006/relationships/tags" Target="../tags/tag41.xml"/><Relationship Id="rId5" Type="http://schemas.openxmlformats.org/officeDocument/2006/relationships/tags" Target="../tags/tag40.xml"/><Relationship Id="rId4" Type="http://schemas.openxmlformats.org/officeDocument/2006/relationships/tags" Target="../tags/tag39.xml"/><Relationship Id="rId3" Type="http://schemas.openxmlformats.org/officeDocument/2006/relationships/tags" Target="../tags/tag38.xml"/><Relationship Id="rId25" Type="http://schemas.openxmlformats.org/officeDocument/2006/relationships/slideLayout" Target="../slideLayouts/slideLayout1.xml"/><Relationship Id="rId24" Type="http://schemas.openxmlformats.org/officeDocument/2006/relationships/tags" Target="../tags/tag59.xml"/><Relationship Id="rId23" Type="http://schemas.openxmlformats.org/officeDocument/2006/relationships/tags" Target="../tags/tag58.xml"/><Relationship Id="rId22" Type="http://schemas.openxmlformats.org/officeDocument/2006/relationships/tags" Target="../tags/tag57.xml"/><Relationship Id="rId21" Type="http://schemas.openxmlformats.org/officeDocument/2006/relationships/tags" Target="../tags/tag56.xml"/><Relationship Id="rId20" Type="http://schemas.openxmlformats.org/officeDocument/2006/relationships/tags" Target="../tags/tag55.xml"/><Relationship Id="rId2" Type="http://schemas.openxmlformats.org/officeDocument/2006/relationships/tags" Target="../tags/tag37.xml"/><Relationship Id="rId19" Type="http://schemas.openxmlformats.org/officeDocument/2006/relationships/tags" Target="../tags/tag54.xml"/><Relationship Id="rId18" Type="http://schemas.openxmlformats.org/officeDocument/2006/relationships/tags" Target="../tags/tag53.xml"/><Relationship Id="rId17" Type="http://schemas.openxmlformats.org/officeDocument/2006/relationships/tags" Target="../tags/tag52.xml"/><Relationship Id="rId16" Type="http://schemas.openxmlformats.org/officeDocument/2006/relationships/tags" Target="../tags/tag51.xml"/><Relationship Id="rId15" Type="http://schemas.openxmlformats.org/officeDocument/2006/relationships/tags" Target="../tags/tag50.xml"/><Relationship Id="rId14" Type="http://schemas.openxmlformats.org/officeDocument/2006/relationships/tags" Target="../tags/tag49.xml"/><Relationship Id="rId13" Type="http://schemas.openxmlformats.org/officeDocument/2006/relationships/tags" Target="../tags/tag48.xml"/><Relationship Id="rId12" Type="http://schemas.openxmlformats.org/officeDocument/2006/relationships/tags" Target="../tags/tag47.xml"/><Relationship Id="rId11" Type="http://schemas.openxmlformats.org/officeDocument/2006/relationships/tags" Target="../tags/tag46.xml"/><Relationship Id="rId10" Type="http://schemas.openxmlformats.org/officeDocument/2006/relationships/tags" Target="../tags/tag45.xml"/><Relationship Id="rId1" Type="http://schemas.openxmlformats.org/officeDocument/2006/relationships/tags" Target="../tags/tag36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3223" t="3432" r="6977" b="3432"/>
          <a:stretch>
            <a:fillRect/>
          </a:stretch>
        </p:blipFill>
        <p:spPr>
          <a:xfrm>
            <a:off x="-1" y="-1"/>
            <a:ext cx="12192001" cy="6858001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0"/>
          </a:blip>
          <a:srcRect l="-2249" r="-4334" b="-4325"/>
          <a:stretch>
            <a:fillRect/>
          </a:stretch>
        </p:blipFill>
        <p:spPr>
          <a:xfrm rot="21088261">
            <a:off x="-771414" y="39331"/>
            <a:ext cx="3279173" cy="1992539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05369" y="273155"/>
            <a:ext cx="1808333" cy="22455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1597359" y="300359"/>
            <a:ext cx="243884" cy="197354"/>
          </a:xfrm>
          <a:custGeom>
            <a:avLst/>
            <a:gdLst>
              <a:gd name="connsiteX0" fmla="*/ 364067 w 706242"/>
              <a:gd name="connsiteY0" fmla="*/ 444500 h 571500"/>
              <a:gd name="connsiteX1" fmla="*/ 704850 w 706242"/>
              <a:gd name="connsiteY1" fmla="*/ 444500 h 571500"/>
              <a:gd name="connsiteX2" fmla="*/ 704850 w 706242"/>
              <a:gd name="connsiteY2" fmla="*/ 571500 h 571500"/>
              <a:gd name="connsiteX3" fmla="*/ 6350 w 706242"/>
              <a:gd name="connsiteY3" fmla="*/ 571500 h 571500"/>
              <a:gd name="connsiteX4" fmla="*/ 6350 w 706242"/>
              <a:gd name="connsiteY4" fmla="*/ 516467 h 571500"/>
              <a:gd name="connsiteX5" fmla="*/ 14817 w 706242"/>
              <a:gd name="connsiteY5" fmla="*/ 452967 h 571500"/>
              <a:gd name="connsiteX6" fmla="*/ 364067 w 706242"/>
              <a:gd name="connsiteY6" fmla="*/ 444500 h 571500"/>
              <a:gd name="connsiteX7" fmla="*/ 6350 w 706242"/>
              <a:gd name="connsiteY7" fmla="*/ 215900 h 571500"/>
              <a:gd name="connsiteX8" fmla="*/ 704850 w 706242"/>
              <a:gd name="connsiteY8" fmla="*/ 215900 h 571500"/>
              <a:gd name="connsiteX9" fmla="*/ 704850 w 706242"/>
              <a:gd name="connsiteY9" fmla="*/ 355600 h 571500"/>
              <a:gd name="connsiteX10" fmla="*/ 6350 w 706242"/>
              <a:gd name="connsiteY10" fmla="*/ 355600 h 571500"/>
              <a:gd name="connsiteX11" fmla="*/ 4958 w 706242"/>
              <a:gd name="connsiteY11" fmla="*/ 0 h 571500"/>
              <a:gd name="connsiteX12" fmla="*/ 706242 w 706242"/>
              <a:gd name="connsiteY12" fmla="*/ 0 h 571500"/>
              <a:gd name="connsiteX13" fmla="*/ 685800 w 706242"/>
              <a:gd name="connsiteY13" fmla="*/ 107950 h 571500"/>
              <a:gd name="connsiteX14" fmla="*/ 0 w 706242"/>
              <a:gd name="connsiteY14" fmla="*/ 107950 h 571500"/>
              <a:gd name="connsiteX15" fmla="*/ 2479 w 706242"/>
              <a:gd name="connsiteY15" fmla="*/ 53975 h 571500"/>
            </a:gdLst>
            <a:ahLst/>
            <a:cxnLst/>
            <a:rect l="l" t="t" r="r" b="b"/>
            <a:pathLst>
              <a:path w="706242" h="571500">
                <a:moveTo>
                  <a:pt x="364067" y="444500"/>
                </a:moveTo>
                <a:lnTo>
                  <a:pt x="704850" y="444500"/>
                </a:lnTo>
                <a:lnTo>
                  <a:pt x="704850" y="571500"/>
                </a:lnTo>
                <a:lnTo>
                  <a:pt x="6350" y="571500"/>
                </a:lnTo>
                <a:lnTo>
                  <a:pt x="6350" y="516467"/>
                </a:lnTo>
                <a:cubicBezTo>
                  <a:pt x="6350" y="486198"/>
                  <a:pt x="10160" y="457623"/>
                  <a:pt x="14817" y="452967"/>
                </a:cubicBezTo>
                <a:cubicBezTo>
                  <a:pt x="19473" y="448310"/>
                  <a:pt x="176636" y="444500"/>
                  <a:pt x="364067" y="444500"/>
                </a:cubicBezTo>
                <a:close/>
                <a:moveTo>
                  <a:pt x="6350" y="215900"/>
                </a:moveTo>
                <a:lnTo>
                  <a:pt x="704850" y="215900"/>
                </a:lnTo>
                <a:lnTo>
                  <a:pt x="704850" y="355600"/>
                </a:lnTo>
                <a:lnTo>
                  <a:pt x="6350" y="355600"/>
                </a:lnTo>
                <a:close/>
                <a:moveTo>
                  <a:pt x="4958" y="0"/>
                </a:moveTo>
                <a:lnTo>
                  <a:pt x="706242" y="0"/>
                </a:lnTo>
                <a:lnTo>
                  <a:pt x="685800" y="107950"/>
                </a:lnTo>
                <a:lnTo>
                  <a:pt x="0" y="107950"/>
                </a:lnTo>
                <a:lnTo>
                  <a:pt x="2479" y="53975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9900000" flipH="1" flipV="1">
            <a:off x="1160686" y="2107178"/>
            <a:ext cx="91440" cy="91440"/>
          </a:xfrm>
          <a:prstGeom prst="ellips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 l="5321" r="-388"/>
          <a:stretch>
            <a:fillRect/>
          </a:stretch>
        </p:blipFill>
        <p:spPr>
          <a:xfrm rot="668457">
            <a:off x="9713058" y="3766014"/>
            <a:ext cx="2709416" cy="1904223"/>
          </a:xfrm>
          <a:prstGeom prst="rect">
            <a:avLst/>
          </a:prstGeom>
          <a:noFill/>
          <a:ln cap="sq">
            <a:noFill/>
          </a:ln>
        </p:spPr>
      </p:pic>
      <p:cxnSp>
        <p:nvCxnSpPr>
          <p:cNvPr id="8" name="标题 1"/>
          <p:cNvCxnSpPr/>
          <p:nvPr/>
        </p:nvCxnSpPr>
        <p:spPr>
          <a:xfrm>
            <a:off x="2637382" y="4487856"/>
            <a:ext cx="2993669" cy="0"/>
          </a:xfrm>
          <a:prstGeom prst="line">
            <a:avLst/>
          </a:prstGeom>
          <a:noFill/>
          <a:ln w="9525" cap="sq">
            <a:solidFill>
              <a:schemeClr val="bg1">
                <a:alpha val="65000"/>
              </a:schemeClr>
            </a:solidFill>
            <a:prstDash val="dash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2760017" y="4969866"/>
            <a:ext cx="6671966" cy="69113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285701" y="5130765"/>
            <a:ext cx="1303866" cy="369332"/>
          </a:xfrm>
          <a:prstGeom prst="roundRect">
            <a:avLst>
              <a:gd name="adj" fmla="val 50000"/>
            </a:avLst>
          </a:pr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483827" y="5185256"/>
            <a:ext cx="700615" cy="26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主讲人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268052" y="5130765"/>
            <a:ext cx="1340068" cy="3693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87779" y="5185256"/>
            <a:ext cx="700615" cy="26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zh-CN" altLang="en-US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李倩倩</a:t>
            </a:r>
            <a:endParaRPr kumimoji="1" lang="zh-CN" altLang="en-US" sz="1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4" name="标题 1"/>
          <p:cNvSpPr txBox="1"/>
          <p:nvPr/>
        </p:nvSpPr>
        <p:spPr>
          <a:xfrm>
            <a:off x="5806847" y="5130765"/>
            <a:ext cx="1303866" cy="369332"/>
          </a:xfrm>
          <a:prstGeom prst="roundRect">
            <a:avLst>
              <a:gd name="adj" fmla="val 50000"/>
            </a:avLst>
          </a:pr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004973" y="5185256"/>
            <a:ext cx="700615" cy="26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时间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05514" y="5130765"/>
            <a:ext cx="1340068" cy="3693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947883" y="5185256"/>
            <a:ext cx="1085810" cy="26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2025.4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8920784" flipH="1">
            <a:off x="8825782" y="5188950"/>
            <a:ext cx="252962" cy="252962"/>
          </a:xfrm>
          <a:prstGeom prst="rtTriangl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32000"/>
                </a:schemeClr>
              </a:gs>
              <a:gs pos="100000">
                <a:schemeClr val="bg1">
                  <a:alpha val="28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316311" y="1514889"/>
            <a:ext cx="5559378" cy="13516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99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>
            <a:off x="8165616" y="2056255"/>
            <a:ext cx="107252" cy="239778"/>
          </a:xfrm>
          <a:custGeom>
            <a:avLst/>
            <a:gdLst>
              <a:gd name="connsiteX0" fmla="*/ 0 w 107252"/>
              <a:gd name="connsiteY0" fmla="*/ 92458 h 239778"/>
              <a:gd name="connsiteX1" fmla="*/ 53626 w 107252"/>
              <a:gd name="connsiteY1" fmla="*/ 0 h 239778"/>
              <a:gd name="connsiteX2" fmla="*/ 107252 w 107252"/>
              <a:gd name="connsiteY2" fmla="*/ 92458 h 239778"/>
              <a:gd name="connsiteX3" fmla="*/ 0 w 107252"/>
              <a:gd name="connsiteY3" fmla="*/ 239778 h 239778"/>
              <a:gd name="connsiteX4" fmla="*/ 53626 w 107252"/>
              <a:gd name="connsiteY4" fmla="*/ 147320 h 239778"/>
              <a:gd name="connsiteX5" fmla="*/ 107252 w 107252"/>
              <a:gd name="connsiteY5" fmla="*/ 239778 h 239778"/>
            </a:gdLst>
            <a:ahLst/>
            <a:cxnLst/>
            <a:rect l="l" t="t" r="r" b="b"/>
            <a:pathLst>
              <a:path w="107252" h="239778">
                <a:moveTo>
                  <a:pt x="0" y="92458"/>
                </a:moveTo>
                <a:lnTo>
                  <a:pt x="53626" y="0"/>
                </a:lnTo>
                <a:lnTo>
                  <a:pt x="107252" y="92458"/>
                </a:lnTo>
                <a:close/>
                <a:moveTo>
                  <a:pt x="0" y="239778"/>
                </a:moveTo>
                <a:lnTo>
                  <a:pt x="53626" y="147320"/>
                </a:lnTo>
                <a:lnTo>
                  <a:pt x="107252" y="23977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8920784" flipH="1">
            <a:off x="8558036" y="5188950"/>
            <a:ext cx="252962" cy="252962"/>
          </a:xfrm>
          <a:prstGeom prst="rtTriangl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886631" y="2358588"/>
            <a:ext cx="8418739" cy="244457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59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7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宿舍节能管家项目规划</a:t>
            </a:r>
            <a:endParaRPr kumimoji="1" lang="zh-CN" altLang="en-US" sz="5900">
              <a:ln w="12700">
                <a:noFill/>
              </a:ln>
              <a:gradFill>
                <a:gsLst>
                  <a:gs pos="0">
                    <a:srgbClr val="0B9CFF">
                      <a:alpha val="100000"/>
                    </a:srgbClr>
                  </a:gs>
                  <a:gs pos="70000">
                    <a:srgbClr val="6233D7">
                      <a:alpha val="100000"/>
                    </a:srgbClr>
                  </a:gs>
                </a:gsLst>
                <a:lin ang="2700000" scaled="0"/>
              </a:gradFill>
              <a:latin typeface="Source Han Sans CN Regular" panose="020B0A00000000000000" charset="-122"/>
              <a:ea typeface="Source Han Sans CN Regular" panose="020B0A00000000000000" charset="-122"/>
              <a:cs typeface="Source Han Sans CN Regular" panose="020B0A00000000000000" charset="-122"/>
            </a:endParaRPr>
          </a:p>
          <a:p>
            <a:pPr algn="r">
              <a:lnSpc>
                <a:spcPct val="130000"/>
              </a:lnSpc>
            </a:pPr>
            <a:r>
              <a:rPr kumimoji="1" lang="en-US" altLang="zh-CN" sz="28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7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——</a:t>
            </a:r>
            <a:r>
              <a:rPr kumimoji="1" lang="zh-CN" altLang="en-US" sz="28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7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以玄武公寓为例</a:t>
            </a:r>
            <a:endParaRPr kumimoji="1" lang="zh-CN" altLang="en-US" sz="2800">
              <a:ln w="12700">
                <a:noFill/>
              </a:ln>
              <a:gradFill>
                <a:gsLst>
                  <a:gs pos="0">
                    <a:srgbClr val="0B9CFF">
                      <a:alpha val="100000"/>
                    </a:srgbClr>
                  </a:gs>
                  <a:gs pos="70000">
                    <a:srgbClr val="6233D7">
                      <a:alpha val="100000"/>
                    </a:srgbClr>
                  </a:gs>
                </a:gsLst>
                <a:lin ang="2700000" scaled="0"/>
              </a:gradFill>
              <a:latin typeface="Source Han Sans CN Regular" panose="020B0A00000000000000" charset="-122"/>
              <a:ea typeface="Source Han Sans CN Regular" panose="020B0A00000000000000" charset="-122"/>
              <a:cs typeface="Source Han Sans CN Regular" panose="020B0A00000000000000" charset="-122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0"/>
          </a:blip>
          <a:srcRect l="-2249" r="-4334" b="-4325"/>
          <a:stretch>
            <a:fillRect/>
          </a:stretch>
        </p:blipFill>
        <p:spPr>
          <a:xfrm rot="21088261">
            <a:off x="-653296" y="-183829"/>
            <a:ext cx="3837217" cy="233162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05369" y="273155"/>
            <a:ext cx="1808333" cy="22455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1597359" y="300359"/>
            <a:ext cx="243884" cy="197354"/>
          </a:xfrm>
          <a:custGeom>
            <a:avLst/>
            <a:gdLst>
              <a:gd name="connsiteX0" fmla="*/ 364067 w 706242"/>
              <a:gd name="connsiteY0" fmla="*/ 444500 h 571500"/>
              <a:gd name="connsiteX1" fmla="*/ 704850 w 706242"/>
              <a:gd name="connsiteY1" fmla="*/ 444500 h 571500"/>
              <a:gd name="connsiteX2" fmla="*/ 704850 w 706242"/>
              <a:gd name="connsiteY2" fmla="*/ 571500 h 571500"/>
              <a:gd name="connsiteX3" fmla="*/ 6350 w 706242"/>
              <a:gd name="connsiteY3" fmla="*/ 571500 h 571500"/>
              <a:gd name="connsiteX4" fmla="*/ 6350 w 706242"/>
              <a:gd name="connsiteY4" fmla="*/ 516467 h 571500"/>
              <a:gd name="connsiteX5" fmla="*/ 14817 w 706242"/>
              <a:gd name="connsiteY5" fmla="*/ 452967 h 571500"/>
              <a:gd name="connsiteX6" fmla="*/ 364067 w 706242"/>
              <a:gd name="connsiteY6" fmla="*/ 444500 h 571500"/>
              <a:gd name="connsiteX7" fmla="*/ 6350 w 706242"/>
              <a:gd name="connsiteY7" fmla="*/ 215900 h 571500"/>
              <a:gd name="connsiteX8" fmla="*/ 704850 w 706242"/>
              <a:gd name="connsiteY8" fmla="*/ 215900 h 571500"/>
              <a:gd name="connsiteX9" fmla="*/ 704850 w 706242"/>
              <a:gd name="connsiteY9" fmla="*/ 355600 h 571500"/>
              <a:gd name="connsiteX10" fmla="*/ 6350 w 706242"/>
              <a:gd name="connsiteY10" fmla="*/ 355600 h 571500"/>
              <a:gd name="connsiteX11" fmla="*/ 4958 w 706242"/>
              <a:gd name="connsiteY11" fmla="*/ 0 h 571500"/>
              <a:gd name="connsiteX12" fmla="*/ 706242 w 706242"/>
              <a:gd name="connsiteY12" fmla="*/ 0 h 571500"/>
              <a:gd name="connsiteX13" fmla="*/ 685800 w 706242"/>
              <a:gd name="connsiteY13" fmla="*/ 107950 h 571500"/>
              <a:gd name="connsiteX14" fmla="*/ 0 w 706242"/>
              <a:gd name="connsiteY14" fmla="*/ 107950 h 571500"/>
              <a:gd name="connsiteX15" fmla="*/ 2479 w 706242"/>
              <a:gd name="connsiteY15" fmla="*/ 53975 h 571500"/>
            </a:gdLst>
            <a:ahLst/>
            <a:cxnLst/>
            <a:rect l="l" t="t" r="r" b="b"/>
            <a:pathLst>
              <a:path w="706242" h="571500">
                <a:moveTo>
                  <a:pt x="364067" y="444500"/>
                </a:moveTo>
                <a:lnTo>
                  <a:pt x="704850" y="444500"/>
                </a:lnTo>
                <a:lnTo>
                  <a:pt x="704850" y="571500"/>
                </a:lnTo>
                <a:lnTo>
                  <a:pt x="6350" y="571500"/>
                </a:lnTo>
                <a:lnTo>
                  <a:pt x="6350" y="516467"/>
                </a:lnTo>
                <a:cubicBezTo>
                  <a:pt x="6350" y="486198"/>
                  <a:pt x="10160" y="457623"/>
                  <a:pt x="14817" y="452967"/>
                </a:cubicBezTo>
                <a:cubicBezTo>
                  <a:pt x="19473" y="448310"/>
                  <a:pt x="176636" y="444500"/>
                  <a:pt x="364067" y="444500"/>
                </a:cubicBezTo>
                <a:close/>
                <a:moveTo>
                  <a:pt x="6350" y="215900"/>
                </a:moveTo>
                <a:lnTo>
                  <a:pt x="704850" y="215900"/>
                </a:lnTo>
                <a:lnTo>
                  <a:pt x="704850" y="355600"/>
                </a:lnTo>
                <a:lnTo>
                  <a:pt x="6350" y="355600"/>
                </a:lnTo>
                <a:close/>
                <a:moveTo>
                  <a:pt x="4958" y="0"/>
                </a:moveTo>
                <a:lnTo>
                  <a:pt x="706242" y="0"/>
                </a:lnTo>
                <a:lnTo>
                  <a:pt x="685800" y="107950"/>
                </a:lnTo>
                <a:lnTo>
                  <a:pt x="0" y="107950"/>
                </a:lnTo>
                <a:lnTo>
                  <a:pt x="2479" y="53975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9900000" flipH="1" flipV="1">
            <a:off x="1160686" y="2107178"/>
            <a:ext cx="91440" cy="91440"/>
          </a:xfrm>
          <a:prstGeom prst="ellips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 l="5321" r="-388"/>
          <a:stretch>
            <a:fillRect/>
          </a:stretch>
        </p:blipFill>
        <p:spPr>
          <a:xfrm rot="668457">
            <a:off x="9331548" y="3609466"/>
            <a:ext cx="3202917" cy="2251064"/>
          </a:xfrm>
          <a:prstGeom prst="rect">
            <a:avLst/>
          </a:prstGeom>
          <a:noFill/>
          <a:ln cap="sq">
            <a:noFill/>
          </a:ln>
        </p:spPr>
      </p:pic>
      <p:cxnSp>
        <p:nvCxnSpPr>
          <p:cNvPr id="8" name="标题 1"/>
          <p:cNvCxnSpPr/>
          <p:nvPr/>
        </p:nvCxnSpPr>
        <p:spPr>
          <a:xfrm>
            <a:off x="2637382" y="4487856"/>
            <a:ext cx="2993669" cy="0"/>
          </a:xfrm>
          <a:prstGeom prst="line">
            <a:avLst/>
          </a:prstGeom>
          <a:noFill/>
          <a:ln w="9525" cap="sq">
            <a:solidFill>
              <a:schemeClr val="bg1">
                <a:alpha val="65000"/>
              </a:schemeClr>
            </a:solidFill>
            <a:prstDash val="dash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1886631" y="2989483"/>
            <a:ext cx="8418739" cy="262636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5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项目计划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97147" y="1510040"/>
            <a:ext cx="1397707" cy="1397707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63500" sx="102000" sy="102000" algn="ctr" rotWithShape="0">
              <a:schemeClr val="bg1">
                <a:alpha val="8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96000" y="464800"/>
            <a:ext cx="1800000" cy="23022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04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16311" y="5771777"/>
            <a:ext cx="5559378" cy="13516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99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6200000">
            <a:off x="5488264" y="1868905"/>
            <a:ext cx="1229510" cy="1229508"/>
          </a:xfrm>
          <a:prstGeom prst="blockArc">
            <a:avLst>
              <a:gd name="adj1" fmla="val 10800000"/>
              <a:gd name="adj2" fmla="val 21451322"/>
              <a:gd name="adj3" fmla="val 8020"/>
            </a:avLst>
          </a:prstGeom>
          <a:solidFill>
            <a:schemeClr val="bg1"/>
          </a:solidFill>
          <a:ln w="12700" cap="sq">
            <a:solidFill>
              <a:schemeClr val="accent2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663742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向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学校相关部门和学生代表沟通，收集意见和建议。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调查分析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后，发现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宿舍节能痛点，明确项目目标和功能需求。
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663742" y="3168316"/>
            <a:ext cx="3372852" cy="7004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项目需求分析</a:t>
            </a: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4416593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采购树莓派、传感器、显示屏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、舵机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等硬件设备。</a:t>
            </a: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>
            <a:off x="4416593" y="3168316"/>
            <a:ext cx="3372852" cy="7004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B9C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项目资源准备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8142706" y="3939278"/>
            <a:ext cx="3372852" cy="1363934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明确团队成员的职责和分工，制定项目计划。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团队职责包含技术开发、测试维护、项目管理。</a:t>
            </a:r>
            <a:endParaRPr kumimoji="1" lang="en-US" altLang="zh-CN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8142706" y="3168316"/>
            <a:ext cx="3372852" cy="70049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项目团队组建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1921042" y="2047087"/>
            <a:ext cx="874295" cy="87429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 rot="16200000">
            <a:off x="1735413" y="1868905"/>
            <a:ext cx="1229510" cy="1229508"/>
          </a:xfrm>
          <a:prstGeom prst="blockArc">
            <a:avLst>
              <a:gd name="adj1" fmla="val 10800000"/>
              <a:gd name="adj2" fmla="val 21451322"/>
              <a:gd name="adj3" fmla="val 802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2197683" y="2335755"/>
            <a:ext cx="321013" cy="296959"/>
          </a:xfrm>
          <a:custGeom>
            <a:avLst/>
            <a:gdLst>
              <a:gd name="connsiteX0" fmla="*/ 56258 w 778320"/>
              <a:gd name="connsiteY0" fmla="*/ 333700 h 720001"/>
              <a:gd name="connsiteX1" fmla="*/ 56258 w 778320"/>
              <a:gd name="connsiteY1" fmla="*/ 627457 h 720001"/>
              <a:gd name="connsiteX2" fmla="*/ 66946 w 778320"/>
              <a:gd name="connsiteY2" fmla="*/ 653054 h 720001"/>
              <a:gd name="connsiteX3" fmla="*/ 92544 w 778320"/>
              <a:gd name="connsiteY3" fmla="*/ 663743 h 720001"/>
              <a:gd name="connsiteX4" fmla="*/ 685683 w 778320"/>
              <a:gd name="connsiteY4" fmla="*/ 663743 h 720001"/>
              <a:gd name="connsiteX5" fmla="*/ 711281 w 778320"/>
              <a:gd name="connsiteY5" fmla="*/ 653054 h 720001"/>
              <a:gd name="connsiteX6" fmla="*/ 721969 w 778320"/>
              <a:gd name="connsiteY6" fmla="*/ 627457 h 720001"/>
              <a:gd name="connsiteX7" fmla="*/ 721969 w 778320"/>
              <a:gd name="connsiteY7" fmla="*/ 333700 h 720001"/>
              <a:gd name="connsiteX8" fmla="*/ 92544 w 778320"/>
              <a:gd name="connsiteY8" fmla="*/ 142049 h 720001"/>
              <a:gd name="connsiteX9" fmla="*/ 56258 w 778320"/>
              <a:gd name="connsiteY9" fmla="*/ 178336 h 720001"/>
              <a:gd name="connsiteX10" fmla="*/ 56258 w 778320"/>
              <a:gd name="connsiteY10" fmla="*/ 277443 h 720001"/>
              <a:gd name="connsiteX11" fmla="*/ 721969 w 778320"/>
              <a:gd name="connsiteY11" fmla="*/ 277443 h 720001"/>
              <a:gd name="connsiteX12" fmla="*/ 721969 w 778320"/>
              <a:gd name="connsiteY12" fmla="*/ 178336 h 720001"/>
              <a:gd name="connsiteX13" fmla="*/ 685683 w 778320"/>
              <a:gd name="connsiteY13" fmla="*/ 142049 h 720001"/>
              <a:gd name="connsiteX14" fmla="*/ 561355 w 778320"/>
              <a:gd name="connsiteY14" fmla="*/ 142049 h 720001"/>
              <a:gd name="connsiteX15" fmla="*/ 561355 w 778320"/>
              <a:gd name="connsiteY15" fmla="*/ 201026 h 720001"/>
              <a:gd name="connsiteX16" fmla="*/ 533226 w 778320"/>
              <a:gd name="connsiteY16" fmla="*/ 229249 h 720001"/>
              <a:gd name="connsiteX17" fmla="*/ 505097 w 778320"/>
              <a:gd name="connsiteY17" fmla="*/ 201120 h 720001"/>
              <a:gd name="connsiteX18" fmla="*/ 505097 w 778320"/>
              <a:gd name="connsiteY18" fmla="*/ 142049 h 720001"/>
              <a:gd name="connsiteX19" fmla="*/ 273129 w 778320"/>
              <a:gd name="connsiteY19" fmla="*/ 142049 h 720001"/>
              <a:gd name="connsiteX20" fmla="*/ 273129 w 778320"/>
              <a:gd name="connsiteY20" fmla="*/ 201026 h 720001"/>
              <a:gd name="connsiteX21" fmla="*/ 245001 w 778320"/>
              <a:gd name="connsiteY21" fmla="*/ 229249 h 720001"/>
              <a:gd name="connsiteX22" fmla="*/ 216872 w 778320"/>
              <a:gd name="connsiteY22" fmla="*/ 201120 h 720001"/>
              <a:gd name="connsiteX23" fmla="*/ 216872 w 778320"/>
              <a:gd name="connsiteY23" fmla="*/ 142049 h 720001"/>
              <a:gd name="connsiteX24" fmla="*/ 245001 w 778320"/>
              <a:gd name="connsiteY24" fmla="*/ 0 h 720001"/>
              <a:gd name="connsiteX25" fmla="*/ 273129 w 778320"/>
              <a:gd name="connsiteY25" fmla="*/ 28129 h 720001"/>
              <a:gd name="connsiteX26" fmla="*/ 273129 w 778320"/>
              <a:gd name="connsiteY26" fmla="*/ 85792 h 720001"/>
              <a:gd name="connsiteX27" fmla="*/ 505097 w 778320"/>
              <a:gd name="connsiteY27" fmla="*/ 85792 h 720001"/>
              <a:gd name="connsiteX28" fmla="*/ 505097 w 778320"/>
              <a:gd name="connsiteY28" fmla="*/ 28129 h 720001"/>
              <a:gd name="connsiteX29" fmla="*/ 533226 w 778320"/>
              <a:gd name="connsiteY29" fmla="*/ 0 h 720001"/>
              <a:gd name="connsiteX30" fmla="*/ 561355 w 778320"/>
              <a:gd name="connsiteY30" fmla="*/ 28129 h 720001"/>
              <a:gd name="connsiteX31" fmla="*/ 561355 w 778320"/>
              <a:gd name="connsiteY31" fmla="*/ 85792 h 720001"/>
              <a:gd name="connsiteX32" fmla="*/ 685683 w 778320"/>
              <a:gd name="connsiteY32" fmla="*/ 85792 h 720001"/>
              <a:gd name="connsiteX33" fmla="*/ 778320 w 778320"/>
              <a:gd name="connsiteY33" fmla="*/ 178336 h 720001"/>
              <a:gd name="connsiteX34" fmla="*/ 778320 w 778320"/>
              <a:gd name="connsiteY34" fmla="*/ 627457 h 720001"/>
              <a:gd name="connsiteX35" fmla="*/ 685777 w 778320"/>
              <a:gd name="connsiteY35" fmla="*/ 720001 h 720001"/>
              <a:gd name="connsiteX36" fmla="*/ 92544 w 778320"/>
              <a:gd name="connsiteY36" fmla="*/ 720001 h 720001"/>
              <a:gd name="connsiteX37" fmla="*/ 0 w 778320"/>
              <a:gd name="connsiteY37" fmla="*/ 627457 h 720001"/>
              <a:gd name="connsiteX38" fmla="*/ 0 w 778320"/>
              <a:gd name="connsiteY38" fmla="*/ 333700 h 720001"/>
              <a:gd name="connsiteX39" fmla="*/ 0 w 778320"/>
              <a:gd name="connsiteY39" fmla="*/ 277443 h 720001"/>
              <a:gd name="connsiteX40" fmla="*/ 0 w 778320"/>
              <a:gd name="connsiteY40" fmla="*/ 178336 h 720001"/>
              <a:gd name="connsiteX41" fmla="*/ 92544 w 778320"/>
              <a:gd name="connsiteY41" fmla="*/ 85792 h 720001"/>
              <a:gd name="connsiteX42" fmla="*/ 216872 w 778320"/>
              <a:gd name="connsiteY42" fmla="*/ 85792 h 720001"/>
              <a:gd name="connsiteX43" fmla="*/ 216872 w 778320"/>
              <a:gd name="connsiteY43" fmla="*/ 28129 h 720001"/>
              <a:gd name="connsiteX44" fmla="*/ 245001 w 778320"/>
              <a:gd name="connsiteY44" fmla="*/ 0 h 720001"/>
            </a:gdLst>
            <a:ahLst/>
            <a:cxnLst/>
            <a:rect l="l" t="t" r="r" b="b"/>
            <a:pathLst>
              <a:path w="778320" h="720001">
                <a:moveTo>
                  <a:pt x="56258" y="333700"/>
                </a:moveTo>
                <a:lnTo>
                  <a:pt x="56258" y="627457"/>
                </a:lnTo>
                <a:cubicBezTo>
                  <a:pt x="56258" y="637115"/>
                  <a:pt x="60008" y="646116"/>
                  <a:pt x="66946" y="653054"/>
                </a:cubicBezTo>
                <a:cubicBezTo>
                  <a:pt x="73885" y="659899"/>
                  <a:pt x="82980" y="663743"/>
                  <a:pt x="92544" y="663743"/>
                </a:cubicBezTo>
                <a:lnTo>
                  <a:pt x="685683" y="663743"/>
                </a:lnTo>
                <a:cubicBezTo>
                  <a:pt x="695341" y="663743"/>
                  <a:pt x="704342" y="659993"/>
                  <a:pt x="711281" y="653054"/>
                </a:cubicBezTo>
                <a:cubicBezTo>
                  <a:pt x="718125" y="646116"/>
                  <a:pt x="721969" y="637021"/>
                  <a:pt x="721969" y="627457"/>
                </a:cubicBezTo>
                <a:lnTo>
                  <a:pt x="721969" y="333700"/>
                </a:lnTo>
                <a:close/>
                <a:moveTo>
                  <a:pt x="92544" y="142049"/>
                </a:moveTo>
                <a:cubicBezTo>
                  <a:pt x="72478" y="142049"/>
                  <a:pt x="56258" y="158364"/>
                  <a:pt x="56258" y="178336"/>
                </a:cubicBezTo>
                <a:lnTo>
                  <a:pt x="56258" y="277443"/>
                </a:lnTo>
                <a:lnTo>
                  <a:pt x="721969" y="277443"/>
                </a:lnTo>
                <a:lnTo>
                  <a:pt x="721969" y="178336"/>
                </a:lnTo>
                <a:cubicBezTo>
                  <a:pt x="721969" y="158270"/>
                  <a:pt x="705655" y="142049"/>
                  <a:pt x="685683" y="142049"/>
                </a:cubicBezTo>
                <a:lnTo>
                  <a:pt x="561355" y="142049"/>
                </a:lnTo>
                <a:lnTo>
                  <a:pt x="561355" y="201026"/>
                </a:lnTo>
                <a:cubicBezTo>
                  <a:pt x="561355" y="216591"/>
                  <a:pt x="548790" y="229249"/>
                  <a:pt x="533226" y="229249"/>
                </a:cubicBezTo>
                <a:cubicBezTo>
                  <a:pt x="517661" y="229249"/>
                  <a:pt x="505097" y="216685"/>
                  <a:pt x="505097" y="201120"/>
                </a:cubicBezTo>
                <a:lnTo>
                  <a:pt x="505097" y="142049"/>
                </a:lnTo>
                <a:lnTo>
                  <a:pt x="273129" y="142049"/>
                </a:lnTo>
                <a:lnTo>
                  <a:pt x="273129" y="201026"/>
                </a:lnTo>
                <a:cubicBezTo>
                  <a:pt x="273129" y="216591"/>
                  <a:pt x="260565" y="229249"/>
                  <a:pt x="245001" y="229249"/>
                </a:cubicBezTo>
                <a:cubicBezTo>
                  <a:pt x="229436" y="229249"/>
                  <a:pt x="216872" y="216685"/>
                  <a:pt x="216872" y="201120"/>
                </a:cubicBezTo>
                <a:lnTo>
                  <a:pt x="216872" y="142049"/>
                </a:lnTo>
                <a:close/>
                <a:moveTo>
                  <a:pt x="245001" y="0"/>
                </a:moveTo>
                <a:cubicBezTo>
                  <a:pt x="260565" y="0"/>
                  <a:pt x="273129" y="12564"/>
                  <a:pt x="273129" y="28129"/>
                </a:cubicBezTo>
                <a:lnTo>
                  <a:pt x="273129" y="85792"/>
                </a:lnTo>
                <a:lnTo>
                  <a:pt x="505097" y="85792"/>
                </a:lnTo>
                <a:lnTo>
                  <a:pt x="505097" y="28129"/>
                </a:lnTo>
                <a:cubicBezTo>
                  <a:pt x="505097" y="12564"/>
                  <a:pt x="517661" y="0"/>
                  <a:pt x="533226" y="0"/>
                </a:cubicBezTo>
                <a:cubicBezTo>
                  <a:pt x="548790" y="0"/>
                  <a:pt x="561355" y="12564"/>
                  <a:pt x="561355" y="28129"/>
                </a:cubicBezTo>
                <a:lnTo>
                  <a:pt x="561355" y="85792"/>
                </a:lnTo>
                <a:lnTo>
                  <a:pt x="685683" y="85792"/>
                </a:lnTo>
                <a:cubicBezTo>
                  <a:pt x="736784" y="85792"/>
                  <a:pt x="778227" y="127235"/>
                  <a:pt x="778320" y="178336"/>
                </a:cubicBezTo>
                <a:lnTo>
                  <a:pt x="778320" y="627457"/>
                </a:lnTo>
                <a:cubicBezTo>
                  <a:pt x="778320" y="678370"/>
                  <a:pt x="736690" y="720001"/>
                  <a:pt x="685777" y="720001"/>
                </a:cubicBezTo>
                <a:lnTo>
                  <a:pt x="92544" y="720001"/>
                </a:lnTo>
                <a:cubicBezTo>
                  <a:pt x="41631" y="720001"/>
                  <a:pt x="0" y="678370"/>
                  <a:pt x="0" y="627457"/>
                </a:cubicBezTo>
                <a:lnTo>
                  <a:pt x="0" y="333700"/>
                </a:lnTo>
                <a:lnTo>
                  <a:pt x="0" y="277443"/>
                </a:lnTo>
                <a:lnTo>
                  <a:pt x="0" y="178336"/>
                </a:lnTo>
                <a:cubicBezTo>
                  <a:pt x="0" y="127235"/>
                  <a:pt x="41443" y="85792"/>
                  <a:pt x="92544" y="85792"/>
                </a:cubicBezTo>
                <a:lnTo>
                  <a:pt x="216872" y="85792"/>
                </a:lnTo>
                <a:lnTo>
                  <a:pt x="216872" y="28129"/>
                </a:lnTo>
                <a:cubicBezTo>
                  <a:pt x="216872" y="12564"/>
                  <a:pt x="229436" y="0"/>
                  <a:pt x="245001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5673893" y="2047087"/>
            <a:ext cx="874295" cy="874295"/>
          </a:xfrm>
          <a:prstGeom prst="ellipse">
            <a:avLst/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950534" y="2323728"/>
            <a:ext cx="321013" cy="321013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79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307952 w 720001"/>
              <a:gd name="connsiteY7" fmla="*/ 56386 h 720001"/>
              <a:gd name="connsiteX8" fmla="*/ 240115 w 720001"/>
              <a:gd name="connsiteY8" fmla="*/ 76251 h 720001"/>
              <a:gd name="connsiteX9" fmla="*/ 142092 w 720001"/>
              <a:gd name="connsiteY9" fmla="*/ 142179 h 720001"/>
              <a:gd name="connsiteX10" fmla="*/ 76077 w 720001"/>
              <a:gd name="connsiteY10" fmla="*/ 240116 h 720001"/>
              <a:gd name="connsiteX11" fmla="*/ 51874 w 720001"/>
              <a:gd name="connsiteY11" fmla="*/ 360000 h 720001"/>
              <a:gd name="connsiteX12" fmla="*/ 76077 w 720001"/>
              <a:gd name="connsiteY12" fmla="*/ 479885 h 720001"/>
              <a:gd name="connsiteX13" fmla="*/ 142092 w 720001"/>
              <a:gd name="connsiteY13" fmla="*/ 577822 h 720001"/>
              <a:gd name="connsiteX14" fmla="*/ 240029 w 720001"/>
              <a:gd name="connsiteY14" fmla="*/ 643837 h 720001"/>
              <a:gd name="connsiteX15" fmla="*/ 359913 w 720001"/>
              <a:gd name="connsiteY15" fmla="*/ 668039 h 720001"/>
              <a:gd name="connsiteX16" fmla="*/ 479798 w 720001"/>
              <a:gd name="connsiteY16" fmla="*/ 643837 h 720001"/>
              <a:gd name="connsiteX17" fmla="*/ 577735 w 720001"/>
              <a:gd name="connsiteY17" fmla="*/ 577822 h 720001"/>
              <a:gd name="connsiteX18" fmla="*/ 643750 w 720001"/>
              <a:gd name="connsiteY18" fmla="*/ 479885 h 720001"/>
              <a:gd name="connsiteX19" fmla="*/ 663615 w 720001"/>
              <a:gd name="connsiteY19" fmla="*/ 412049 h 720001"/>
              <a:gd name="connsiteX20" fmla="*/ 360000 w 720001"/>
              <a:gd name="connsiteY20" fmla="*/ 412049 h 720001"/>
              <a:gd name="connsiteX21" fmla="*/ 307952 w 720001"/>
              <a:gd name="connsiteY21" fmla="*/ 360000 h 720001"/>
              <a:gd name="connsiteX22" fmla="*/ 405022 w 720001"/>
              <a:gd name="connsiteY22" fmla="*/ 0 h 720001"/>
              <a:gd name="connsiteX23" fmla="*/ 720001 w 720001"/>
              <a:gd name="connsiteY23" fmla="*/ 314979 h 720001"/>
              <a:gd name="connsiteX24" fmla="*/ 405022 w 720001"/>
              <a:gd name="connsiteY24" fmla="*/ 314979 h 720001"/>
              <a:gd name="connsiteX25" fmla="*/ 360000 w 720001"/>
              <a:gd name="connsiteY25" fmla="*/ 0 h 720001"/>
              <a:gd name="connsiteX26" fmla="*/ 360000 w 720001"/>
              <a:gd name="connsiteY26" fmla="*/ 360000 h 720001"/>
              <a:gd name="connsiteX27" fmla="*/ 720001 w 720001"/>
              <a:gd name="connsiteY27" fmla="*/ 360000 h 720001"/>
              <a:gd name="connsiteX28" fmla="*/ 360000 w 720001"/>
              <a:gd name="connsiteY28" fmla="*/ 720001 h 720001"/>
              <a:gd name="connsiteX29" fmla="*/ 0 w 720001"/>
              <a:gd name="connsiteY29" fmla="*/ 360000 h 720001"/>
              <a:gd name="connsiteX30" fmla="*/ 360000 w 720001"/>
              <a:gd name="connsiteY30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79"/>
                </a:cubicBezTo>
                <a:cubicBezTo>
                  <a:pt x="566806" y="104877"/>
                  <a:pt x="538699" y="85966"/>
                  <a:pt x="507383" y="72694"/>
                </a:cubicBezTo>
                <a:cubicBezTo>
                  <a:pt x="491075" y="65755"/>
                  <a:pt x="474246" y="60636"/>
                  <a:pt x="457070" y="57166"/>
                </a:cubicBezTo>
                <a:close/>
                <a:moveTo>
                  <a:pt x="307952" y="56386"/>
                </a:moveTo>
                <a:cubicBezTo>
                  <a:pt x="284703" y="60376"/>
                  <a:pt x="262062" y="66969"/>
                  <a:pt x="240115" y="76251"/>
                </a:cubicBezTo>
                <a:cubicBezTo>
                  <a:pt x="203508" y="91778"/>
                  <a:pt x="170544" y="113986"/>
                  <a:pt x="142092" y="142179"/>
                </a:cubicBezTo>
                <a:cubicBezTo>
                  <a:pt x="113812" y="170545"/>
                  <a:pt x="91605" y="203422"/>
                  <a:pt x="76077" y="240116"/>
                </a:cubicBezTo>
                <a:cubicBezTo>
                  <a:pt x="60029" y="278111"/>
                  <a:pt x="51874" y="318362"/>
                  <a:pt x="51874" y="360000"/>
                </a:cubicBezTo>
                <a:cubicBezTo>
                  <a:pt x="51874" y="401639"/>
                  <a:pt x="60029" y="441976"/>
                  <a:pt x="76077" y="479885"/>
                </a:cubicBezTo>
                <a:cubicBezTo>
                  <a:pt x="91605" y="516579"/>
                  <a:pt x="113812" y="549543"/>
                  <a:pt x="142092" y="577822"/>
                </a:cubicBezTo>
                <a:cubicBezTo>
                  <a:pt x="170458" y="606102"/>
                  <a:pt x="203335" y="628309"/>
                  <a:pt x="240029" y="643837"/>
                </a:cubicBezTo>
                <a:cubicBezTo>
                  <a:pt x="278024" y="659885"/>
                  <a:pt x="318275" y="668039"/>
                  <a:pt x="359913" y="668039"/>
                </a:cubicBezTo>
                <a:cubicBezTo>
                  <a:pt x="401552" y="668039"/>
                  <a:pt x="441890" y="659885"/>
                  <a:pt x="479798" y="643837"/>
                </a:cubicBezTo>
                <a:cubicBezTo>
                  <a:pt x="516492" y="628309"/>
                  <a:pt x="549456" y="606102"/>
                  <a:pt x="577735" y="577822"/>
                </a:cubicBezTo>
                <a:cubicBezTo>
                  <a:pt x="606015" y="549456"/>
                  <a:pt x="628222" y="516579"/>
                  <a:pt x="643750" y="479885"/>
                </a:cubicBezTo>
                <a:cubicBezTo>
                  <a:pt x="653032" y="457938"/>
                  <a:pt x="659625" y="435297"/>
                  <a:pt x="663615" y="412049"/>
                </a:cubicBezTo>
                <a:lnTo>
                  <a:pt x="360000" y="412049"/>
                </a:lnTo>
                <a:cubicBezTo>
                  <a:pt x="331287" y="412049"/>
                  <a:pt x="307952" y="388714"/>
                  <a:pt x="307952" y="360000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1" y="360000"/>
                </a:lnTo>
                <a:cubicBezTo>
                  <a:pt x="720001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9400006" y="2047087"/>
            <a:ext cx="874295" cy="874295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 rot="16200000">
            <a:off x="9214377" y="1868905"/>
            <a:ext cx="1229510" cy="1229508"/>
          </a:xfrm>
          <a:prstGeom prst="blockArc">
            <a:avLst>
              <a:gd name="adj1" fmla="val 10800000"/>
              <a:gd name="adj2" fmla="val 21451322"/>
              <a:gd name="adj3" fmla="val 802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9676647" y="2338717"/>
            <a:ext cx="321013" cy="291035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项目启动阶段（第1周）</a:t>
            </a:r>
            <a:endParaRPr kumimoji="1" lang="zh-CN" altLang="en-US"/>
          </a:p>
        </p:txBody>
      </p:sp>
      <p:cxnSp>
        <p:nvCxnSpPr>
          <p:cNvPr id="20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1508847" y="1355472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2465474" y="1739796"/>
            <a:ext cx="8204979" cy="1000611"/>
          </a:xfrm>
          <a:prstGeom prst="roundRect">
            <a:avLst>
              <a:gd name="adj" fmla="val 1118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675709" y="1355472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2043869" y="1540049"/>
            <a:ext cx="1336468" cy="1116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01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3971721" y="1845791"/>
            <a:ext cx="6469338" cy="7690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完成树莓派与人体红外传感器的连接和调试。
实现电闸智能控制逻辑和推送提醒功能。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3971720" y="1127140"/>
            <a:ext cx="6454979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模块一开发</a:t>
            </a: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1508847" y="3054216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2465474" y="3438540"/>
            <a:ext cx="8204979" cy="1000611"/>
          </a:xfrm>
          <a:prstGeom prst="roundRect">
            <a:avLst>
              <a:gd name="adj" fmla="val 1118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1675709" y="3054216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2043869" y="3238793"/>
            <a:ext cx="1336468" cy="1116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02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3971721" y="3544535"/>
            <a:ext cx="6469338" cy="7690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完成树莓派与显示屏、LED灯的连接和调试。
实现自动查询和实时显示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电费的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功能。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3971720" y="2825884"/>
            <a:ext cx="6467679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模块二开发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1508847" y="4752960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2465474" y="5137284"/>
            <a:ext cx="8204979" cy="1000611"/>
          </a:xfrm>
          <a:prstGeom prst="roundRect">
            <a:avLst>
              <a:gd name="adj" fmla="val 11184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1675709" y="4752960"/>
            <a:ext cx="2072789" cy="1485900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2043869" y="4937537"/>
            <a:ext cx="1336468" cy="111674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50000"/>
              </a:lnSpc>
            </a:pPr>
            <a:r>
              <a:rPr kumimoji="1" lang="en-US" altLang="zh-CN" sz="4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OPPOSans B" panose="00020600040101010101" charset="-122"/>
                <a:ea typeface="OPPOSans B" panose="00020600040101010101" charset="-122"/>
                <a:cs typeface="OPPOSans B" panose="00020600040101010101" charset="-122"/>
              </a:rPr>
              <a:t>03</a:t>
            </a: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3971721" y="5243279"/>
            <a:ext cx="6469338" cy="769094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完成树莓派与人体红外传感器的连接和调试。
实现卫生间照明和热水器的智能控制功能，仅限于晚上11点至次日早上7点。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3971720" y="4524628"/>
            <a:ext cx="6467679" cy="545802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模块三开发</a:t>
            </a: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项目开发阶段（第2-6周）</a:t>
            </a: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 rot="8100000">
            <a:off x="842016" y="1844386"/>
            <a:ext cx="882223" cy="882000"/>
          </a:xfrm>
          <a:prstGeom prst="teardrop">
            <a:avLst/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 rot="8100000">
            <a:off x="945406" y="1689251"/>
            <a:ext cx="675445" cy="675205"/>
          </a:xfrm>
          <a:custGeom>
            <a:avLst/>
            <a:gdLst>
              <a:gd name="connsiteX0" fmla="*/ 142119 w 675445"/>
              <a:gd name="connsiteY0" fmla="*/ 533122 h 675205"/>
              <a:gd name="connsiteX1" fmla="*/ 0 w 675445"/>
              <a:gd name="connsiteY1" fmla="*/ 190105 h 675205"/>
              <a:gd name="connsiteX2" fmla="*/ 1 w 675445"/>
              <a:gd name="connsiteY2" fmla="*/ 190105 h 675205"/>
              <a:gd name="connsiteX3" fmla="*/ 38132 w 675445"/>
              <a:gd name="connsiteY3" fmla="*/ 1282 h 675205"/>
              <a:gd name="connsiteX4" fmla="*/ 38828 w 675445"/>
              <a:gd name="connsiteY4" fmla="*/ 0 h 675205"/>
              <a:gd name="connsiteX5" fmla="*/ 28173 w 675445"/>
              <a:gd name="connsiteY5" fmla="*/ 34318 h 675205"/>
              <a:gd name="connsiteX6" fmla="*/ 17632 w 675445"/>
              <a:gd name="connsiteY6" fmla="*/ 138856 h 675205"/>
              <a:gd name="connsiteX7" fmla="*/ 536473 w 675445"/>
              <a:gd name="connsiteY7" fmla="*/ 657566 h 675205"/>
              <a:gd name="connsiteX8" fmla="*/ 641037 w 675445"/>
              <a:gd name="connsiteY8" fmla="*/ 647028 h 675205"/>
              <a:gd name="connsiteX9" fmla="*/ 675445 w 675445"/>
              <a:gd name="connsiteY9" fmla="*/ 636350 h 675205"/>
              <a:gd name="connsiteX10" fmla="*/ 674094 w 675445"/>
              <a:gd name="connsiteY10" fmla="*/ 637083 h 675205"/>
              <a:gd name="connsiteX11" fmla="*/ 485223 w 675445"/>
              <a:gd name="connsiteY11" fmla="*/ 675205 h 675205"/>
              <a:gd name="connsiteX12" fmla="*/ 142119 w 675445"/>
              <a:gd name="connsiteY12" fmla="*/ 533122 h 675205"/>
            </a:gdLst>
            <a:ahLst/>
            <a:cxnLst/>
            <a:rect l="l" t="t" r="r" b="b"/>
            <a:pathLst>
              <a:path w="675445" h="675205">
                <a:moveTo>
                  <a:pt x="142119" y="533122"/>
                </a:moveTo>
                <a:cubicBezTo>
                  <a:pt x="54310" y="445336"/>
                  <a:pt x="0" y="324061"/>
                  <a:pt x="0" y="190105"/>
                </a:cubicBezTo>
                <a:lnTo>
                  <a:pt x="1" y="190105"/>
                </a:lnTo>
                <a:cubicBezTo>
                  <a:pt x="1" y="123127"/>
                  <a:pt x="13579" y="59319"/>
                  <a:pt x="38132" y="1282"/>
                </a:cubicBezTo>
                <a:lnTo>
                  <a:pt x="38828" y="0"/>
                </a:lnTo>
                <a:lnTo>
                  <a:pt x="28173" y="34318"/>
                </a:lnTo>
                <a:cubicBezTo>
                  <a:pt x="21261" y="68085"/>
                  <a:pt x="17632" y="103047"/>
                  <a:pt x="17632" y="138856"/>
                </a:cubicBezTo>
                <a:cubicBezTo>
                  <a:pt x="17632" y="425332"/>
                  <a:pt x="249925" y="657566"/>
                  <a:pt x="536473" y="657566"/>
                </a:cubicBezTo>
                <a:cubicBezTo>
                  <a:pt x="572291" y="657566"/>
                  <a:pt x="607262" y="653938"/>
                  <a:pt x="641037" y="647028"/>
                </a:cubicBezTo>
                <a:lnTo>
                  <a:pt x="675445" y="636350"/>
                </a:lnTo>
                <a:lnTo>
                  <a:pt x="674094" y="637083"/>
                </a:lnTo>
                <a:cubicBezTo>
                  <a:pt x="616042" y="661631"/>
                  <a:pt x="552218" y="675205"/>
                  <a:pt x="485223" y="675205"/>
                </a:cubicBezTo>
                <a:cubicBezTo>
                  <a:pt x="351232" y="675205"/>
                  <a:pt x="229927" y="620908"/>
                  <a:pt x="142119" y="53312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660400" y="3191669"/>
            <a:ext cx="62685" cy="238348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917337" y="3007619"/>
            <a:ext cx="3060000" cy="74987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系统集成测试</a:t>
            </a: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917336" y="3877249"/>
            <a:ext cx="3060000" cy="16978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将三个模块集成在一起，进行系统测试。
检查设备之间的连接和数据传输是否正常。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093991" y="2069386"/>
            <a:ext cx="378272" cy="432000"/>
          </a:xfrm>
          <a:custGeom>
            <a:avLst/>
            <a:gdLst>
              <a:gd name="connsiteX0" fmla="*/ 361901 w 630455"/>
              <a:gd name="connsiteY0" fmla="*/ 82589 h 720001"/>
              <a:gd name="connsiteX1" fmla="*/ 361901 w 630455"/>
              <a:gd name="connsiteY1" fmla="*/ 203034 h 720001"/>
              <a:gd name="connsiteX2" fmla="*/ 427179 w 630455"/>
              <a:gd name="connsiteY2" fmla="*/ 268312 h 720001"/>
              <a:gd name="connsiteX3" fmla="*/ 547624 w 630455"/>
              <a:gd name="connsiteY3" fmla="*/ 268312 h 720001"/>
              <a:gd name="connsiteX4" fmla="*/ 113812 w 630455"/>
              <a:gd name="connsiteY4" fmla="*/ 0 h 720001"/>
              <a:gd name="connsiteX5" fmla="*/ 338847 w 630455"/>
              <a:gd name="connsiteY5" fmla="*/ 0 h 720001"/>
              <a:gd name="connsiteX6" fmla="*/ 340465 w 630455"/>
              <a:gd name="connsiteY6" fmla="*/ 162 h 720001"/>
              <a:gd name="connsiteX7" fmla="*/ 340789 w 630455"/>
              <a:gd name="connsiteY7" fmla="*/ 162 h 720001"/>
              <a:gd name="connsiteX8" fmla="*/ 344106 w 630455"/>
              <a:gd name="connsiteY8" fmla="*/ 809 h 720001"/>
              <a:gd name="connsiteX9" fmla="*/ 344186 w 630455"/>
              <a:gd name="connsiteY9" fmla="*/ 809 h 720001"/>
              <a:gd name="connsiteX10" fmla="*/ 347422 w 630455"/>
              <a:gd name="connsiteY10" fmla="*/ 1942 h 720001"/>
              <a:gd name="connsiteX11" fmla="*/ 347503 w 630455"/>
              <a:gd name="connsiteY11" fmla="*/ 1942 h 720001"/>
              <a:gd name="connsiteX12" fmla="*/ 349040 w 630455"/>
              <a:gd name="connsiteY12" fmla="*/ 2670 h 720001"/>
              <a:gd name="connsiteX13" fmla="*/ 349121 w 630455"/>
              <a:gd name="connsiteY13" fmla="*/ 2670 h 720001"/>
              <a:gd name="connsiteX14" fmla="*/ 350576 w 630455"/>
              <a:gd name="connsiteY14" fmla="*/ 3479 h 720001"/>
              <a:gd name="connsiteX15" fmla="*/ 350819 w 630455"/>
              <a:gd name="connsiteY15" fmla="*/ 3640 h 720001"/>
              <a:gd name="connsiteX16" fmla="*/ 352033 w 630455"/>
              <a:gd name="connsiteY16" fmla="*/ 4449 h 720001"/>
              <a:gd name="connsiteX17" fmla="*/ 352194 w 630455"/>
              <a:gd name="connsiteY17" fmla="*/ 4530 h 720001"/>
              <a:gd name="connsiteX18" fmla="*/ 353408 w 630455"/>
              <a:gd name="connsiteY18" fmla="*/ 5501 h 720001"/>
              <a:gd name="connsiteX19" fmla="*/ 353651 w 630455"/>
              <a:gd name="connsiteY19" fmla="*/ 5743 h 720001"/>
              <a:gd name="connsiteX20" fmla="*/ 354864 w 630455"/>
              <a:gd name="connsiteY20" fmla="*/ 6876 h 720001"/>
              <a:gd name="connsiteX21" fmla="*/ 623418 w 630455"/>
              <a:gd name="connsiteY21" fmla="*/ 275430 h 720001"/>
              <a:gd name="connsiteX22" fmla="*/ 624551 w 630455"/>
              <a:gd name="connsiteY22" fmla="*/ 276643 h 720001"/>
              <a:gd name="connsiteX23" fmla="*/ 624793 w 630455"/>
              <a:gd name="connsiteY23" fmla="*/ 276886 h 720001"/>
              <a:gd name="connsiteX24" fmla="*/ 625764 w 630455"/>
              <a:gd name="connsiteY24" fmla="*/ 278180 h 720001"/>
              <a:gd name="connsiteX25" fmla="*/ 625845 w 630455"/>
              <a:gd name="connsiteY25" fmla="*/ 278342 h 720001"/>
              <a:gd name="connsiteX26" fmla="*/ 626734 w 630455"/>
              <a:gd name="connsiteY26" fmla="*/ 279637 h 720001"/>
              <a:gd name="connsiteX27" fmla="*/ 626896 w 630455"/>
              <a:gd name="connsiteY27" fmla="*/ 279798 h 720001"/>
              <a:gd name="connsiteX28" fmla="*/ 627705 w 630455"/>
              <a:gd name="connsiteY28" fmla="*/ 281254 h 720001"/>
              <a:gd name="connsiteX29" fmla="*/ 628433 w 630455"/>
              <a:gd name="connsiteY29" fmla="*/ 282791 h 720001"/>
              <a:gd name="connsiteX30" fmla="*/ 629646 w 630455"/>
              <a:gd name="connsiteY30" fmla="*/ 286107 h 720001"/>
              <a:gd name="connsiteX31" fmla="*/ 630293 w 630455"/>
              <a:gd name="connsiteY31" fmla="*/ 289424 h 720001"/>
              <a:gd name="connsiteX32" fmla="*/ 630293 w 630455"/>
              <a:gd name="connsiteY32" fmla="*/ 289667 h 720001"/>
              <a:gd name="connsiteX33" fmla="*/ 630455 w 630455"/>
              <a:gd name="connsiteY33" fmla="*/ 291285 h 720001"/>
              <a:gd name="connsiteX34" fmla="*/ 630455 w 630455"/>
              <a:gd name="connsiteY34" fmla="*/ 292579 h 720001"/>
              <a:gd name="connsiteX35" fmla="*/ 630455 w 630455"/>
              <a:gd name="connsiteY35" fmla="*/ 606189 h 720001"/>
              <a:gd name="connsiteX36" fmla="*/ 516644 w 630455"/>
              <a:gd name="connsiteY36" fmla="*/ 720001 h 720001"/>
              <a:gd name="connsiteX37" fmla="*/ 113812 w 630455"/>
              <a:gd name="connsiteY37" fmla="*/ 720001 h 720001"/>
              <a:gd name="connsiteX38" fmla="*/ 0 w 630455"/>
              <a:gd name="connsiteY38" fmla="*/ 606189 h 720001"/>
              <a:gd name="connsiteX39" fmla="*/ 0 w 630455"/>
              <a:gd name="connsiteY39" fmla="*/ 113812 h 720001"/>
              <a:gd name="connsiteX40" fmla="*/ 113812 w 630455"/>
              <a:gd name="connsiteY40" fmla="*/ 0 h 720001"/>
            </a:gdLst>
            <a:ahLst/>
            <a:cxnLst/>
            <a:rect l="l" t="t" r="r" b="b"/>
            <a:pathLst>
              <a:path w="630455" h="720001">
                <a:moveTo>
                  <a:pt x="361901" y="82589"/>
                </a:moveTo>
                <a:lnTo>
                  <a:pt x="361901" y="203034"/>
                </a:lnTo>
                <a:cubicBezTo>
                  <a:pt x="361901" y="239030"/>
                  <a:pt x="391183" y="268312"/>
                  <a:pt x="427179" y="268312"/>
                </a:cubicBezTo>
                <a:lnTo>
                  <a:pt x="547624" y="268312"/>
                </a:lnTo>
                <a:close/>
                <a:moveTo>
                  <a:pt x="113812" y="0"/>
                </a:moveTo>
                <a:lnTo>
                  <a:pt x="338847" y="0"/>
                </a:lnTo>
                <a:cubicBezTo>
                  <a:pt x="339414" y="81"/>
                  <a:pt x="339899" y="81"/>
                  <a:pt x="340465" y="162"/>
                </a:cubicBezTo>
                <a:lnTo>
                  <a:pt x="340789" y="162"/>
                </a:lnTo>
                <a:cubicBezTo>
                  <a:pt x="341922" y="324"/>
                  <a:pt x="343054" y="485"/>
                  <a:pt x="344106" y="809"/>
                </a:cubicBezTo>
                <a:lnTo>
                  <a:pt x="344186" y="809"/>
                </a:lnTo>
                <a:cubicBezTo>
                  <a:pt x="345238" y="1052"/>
                  <a:pt x="346371" y="1456"/>
                  <a:pt x="347422" y="1942"/>
                </a:cubicBezTo>
                <a:lnTo>
                  <a:pt x="347503" y="1942"/>
                </a:lnTo>
                <a:cubicBezTo>
                  <a:pt x="348069" y="2184"/>
                  <a:pt x="348555" y="2427"/>
                  <a:pt x="349040" y="2670"/>
                </a:cubicBezTo>
                <a:lnTo>
                  <a:pt x="349121" y="2670"/>
                </a:lnTo>
                <a:cubicBezTo>
                  <a:pt x="349606" y="2912"/>
                  <a:pt x="350091" y="3155"/>
                  <a:pt x="350576" y="3479"/>
                </a:cubicBezTo>
                <a:cubicBezTo>
                  <a:pt x="350657" y="3560"/>
                  <a:pt x="350739" y="3560"/>
                  <a:pt x="350819" y="3640"/>
                </a:cubicBezTo>
                <a:cubicBezTo>
                  <a:pt x="351224" y="3883"/>
                  <a:pt x="351628" y="4126"/>
                  <a:pt x="352033" y="4449"/>
                </a:cubicBezTo>
                <a:cubicBezTo>
                  <a:pt x="352113" y="4449"/>
                  <a:pt x="352113" y="4530"/>
                  <a:pt x="352194" y="4530"/>
                </a:cubicBezTo>
                <a:lnTo>
                  <a:pt x="353408" y="5501"/>
                </a:lnTo>
                <a:lnTo>
                  <a:pt x="353651" y="5743"/>
                </a:lnTo>
                <a:cubicBezTo>
                  <a:pt x="354055" y="6148"/>
                  <a:pt x="354459" y="6472"/>
                  <a:pt x="354864" y="6876"/>
                </a:cubicBezTo>
                <a:lnTo>
                  <a:pt x="623418" y="275430"/>
                </a:lnTo>
                <a:cubicBezTo>
                  <a:pt x="623822" y="275835"/>
                  <a:pt x="624227" y="276239"/>
                  <a:pt x="624551" y="276643"/>
                </a:cubicBezTo>
                <a:lnTo>
                  <a:pt x="624793" y="276886"/>
                </a:lnTo>
                <a:cubicBezTo>
                  <a:pt x="625117" y="277291"/>
                  <a:pt x="625440" y="277776"/>
                  <a:pt x="625764" y="278180"/>
                </a:cubicBezTo>
                <a:cubicBezTo>
                  <a:pt x="625764" y="278261"/>
                  <a:pt x="625845" y="278342"/>
                  <a:pt x="625845" y="278342"/>
                </a:cubicBezTo>
                <a:cubicBezTo>
                  <a:pt x="626168" y="278747"/>
                  <a:pt x="626491" y="279232"/>
                  <a:pt x="626734" y="279637"/>
                </a:cubicBezTo>
                <a:cubicBezTo>
                  <a:pt x="626815" y="279637"/>
                  <a:pt x="626815" y="279717"/>
                  <a:pt x="626896" y="279798"/>
                </a:cubicBezTo>
                <a:cubicBezTo>
                  <a:pt x="627139" y="280284"/>
                  <a:pt x="627462" y="280769"/>
                  <a:pt x="627705" y="281254"/>
                </a:cubicBezTo>
                <a:cubicBezTo>
                  <a:pt x="627948" y="281739"/>
                  <a:pt x="628190" y="282225"/>
                  <a:pt x="628433" y="282791"/>
                </a:cubicBezTo>
                <a:cubicBezTo>
                  <a:pt x="628918" y="283843"/>
                  <a:pt x="629323" y="284975"/>
                  <a:pt x="629646" y="286107"/>
                </a:cubicBezTo>
                <a:cubicBezTo>
                  <a:pt x="629889" y="287159"/>
                  <a:pt x="630132" y="288291"/>
                  <a:pt x="630293" y="289424"/>
                </a:cubicBezTo>
                <a:lnTo>
                  <a:pt x="630293" y="289667"/>
                </a:lnTo>
                <a:cubicBezTo>
                  <a:pt x="630374" y="290152"/>
                  <a:pt x="630455" y="290718"/>
                  <a:pt x="630455" y="291285"/>
                </a:cubicBezTo>
                <a:lnTo>
                  <a:pt x="630455" y="292579"/>
                </a:lnTo>
                <a:lnTo>
                  <a:pt x="630455" y="606189"/>
                </a:lnTo>
                <a:cubicBezTo>
                  <a:pt x="630455" y="668959"/>
                  <a:pt x="579414" y="720001"/>
                  <a:pt x="516644" y="720001"/>
                </a:cubicBezTo>
                <a:lnTo>
                  <a:pt x="113812" y="720001"/>
                </a:lnTo>
                <a:cubicBezTo>
                  <a:pt x="51042" y="720001"/>
                  <a:pt x="0" y="668959"/>
                  <a:pt x="0" y="606189"/>
                </a:cubicBezTo>
                <a:lnTo>
                  <a:pt x="0" y="113812"/>
                </a:lnTo>
                <a:cubicBezTo>
                  <a:pt x="0" y="51042"/>
                  <a:pt x="51042" y="0"/>
                  <a:pt x="113812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 rot="8100000">
            <a:off x="4543902" y="1844386"/>
            <a:ext cx="882223" cy="882000"/>
          </a:xfrm>
          <a:prstGeom prst="teardrop">
            <a:avLst/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 rot="8100000">
            <a:off x="4647291" y="1689251"/>
            <a:ext cx="675445" cy="675205"/>
          </a:xfrm>
          <a:custGeom>
            <a:avLst/>
            <a:gdLst>
              <a:gd name="connsiteX0" fmla="*/ 142119 w 675445"/>
              <a:gd name="connsiteY0" fmla="*/ 533122 h 675205"/>
              <a:gd name="connsiteX1" fmla="*/ 0 w 675445"/>
              <a:gd name="connsiteY1" fmla="*/ 190105 h 675205"/>
              <a:gd name="connsiteX2" fmla="*/ 1 w 675445"/>
              <a:gd name="connsiteY2" fmla="*/ 190105 h 675205"/>
              <a:gd name="connsiteX3" fmla="*/ 38132 w 675445"/>
              <a:gd name="connsiteY3" fmla="*/ 1282 h 675205"/>
              <a:gd name="connsiteX4" fmla="*/ 38828 w 675445"/>
              <a:gd name="connsiteY4" fmla="*/ 0 h 675205"/>
              <a:gd name="connsiteX5" fmla="*/ 28173 w 675445"/>
              <a:gd name="connsiteY5" fmla="*/ 34318 h 675205"/>
              <a:gd name="connsiteX6" fmla="*/ 17632 w 675445"/>
              <a:gd name="connsiteY6" fmla="*/ 138856 h 675205"/>
              <a:gd name="connsiteX7" fmla="*/ 536473 w 675445"/>
              <a:gd name="connsiteY7" fmla="*/ 657566 h 675205"/>
              <a:gd name="connsiteX8" fmla="*/ 641037 w 675445"/>
              <a:gd name="connsiteY8" fmla="*/ 647028 h 675205"/>
              <a:gd name="connsiteX9" fmla="*/ 675445 w 675445"/>
              <a:gd name="connsiteY9" fmla="*/ 636350 h 675205"/>
              <a:gd name="connsiteX10" fmla="*/ 674094 w 675445"/>
              <a:gd name="connsiteY10" fmla="*/ 637083 h 675205"/>
              <a:gd name="connsiteX11" fmla="*/ 485223 w 675445"/>
              <a:gd name="connsiteY11" fmla="*/ 675205 h 675205"/>
              <a:gd name="connsiteX12" fmla="*/ 142119 w 675445"/>
              <a:gd name="connsiteY12" fmla="*/ 533122 h 675205"/>
            </a:gdLst>
            <a:ahLst/>
            <a:cxnLst/>
            <a:rect l="l" t="t" r="r" b="b"/>
            <a:pathLst>
              <a:path w="675445" h="675205">
                <a:moveTo>
                  <a:pt x="142119" y="533122"/>
                </a:moveTo>
                <a:cubicBezTo>
                  <a:pt x="54310" y="445336"/>
                  <a:pt x="0" y="324061"/>
                  <a:pt x="0" y="190105"/>
                </a:cubicBezTo>
                <a:lnTo>
                  <a:pt x="1" y="190105"/>
                </a:lnTo>
                <a:cubicBezTo>
                  <a:pt x="1" y="123127"/>
                  <a:pt x="13579" y="59319"/>
                  <a:pt x="38132" y="1282"/>
                </a:cubicBezTo>
                <a:lnTo>
                  <a:pt x="38828" y="0"/>
                </a:lnTo>
                <a:lnTo>
                  <a:pt x="28173" y="34318"/>
                </a:lnTo>
                <a:cubicBezTo>
                  <a:pt x="21261" y="68085"/>
                  <a:pt x="17632" y="103047"/>
                  <a:pt x="17632" y="138856"/>
                </a:cubicBezTo>
                <a:cubicBezTo>
                  <a:pt x="17632" y="425332"/>
                  <a:pt x="249925" y="657566"/>
                  <a:pt x="536473" y="657566"/>
                </a:cubicBezTo>
                <a:cubicBezTo>
                  <a:pt x="572291" y="657566"/>
                  <a:pt x="607262" y="653938"/>
                  <a:pt x="641037" y="647028"/>
                </a:cubicBezTo>
                <a:lnTo>
                  <a:pt x="675445" y="636350"/>
                </a:lnTo>
                <a:lnTo>
                  <a:pt x="674094" y="637083"/>
                </a:lnTo>
                <a:cubicBezTo>
                  <a:pt x="616042" y="661631"/>
                  <a:pt x="552218" y="675205"/>
                  <a:pt x="485223" y="675205"/>
                </a:cubicBezTo>
                <a:cubicBezTo>
                  <a:pt x="351232" y="675205"/>
                  <a:pt x="229927" y="620908"/>
                  <a:pt x="142119" y="53312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4438762" y="3191669"/>
            <a:ext cx="62685" cy="238348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4680538" y="3007619"/>
            <a:ext cx="3060000" cy="74987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用户体验测试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4680537" y="3877249"/>
            <a:ext cx="3060000" cy="16978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邀请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宿舍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学生进行用户体验测试。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4751012" y="2080523"/>
            <a:ext cx="468000" cy="409727"/>
          </a:xfrm>
          <a:custGeom>
            <a:avLst/>
            <a:gdLst>
              <a:gd name="connsiteX0" fmla="*/ 411293 w 822401"/>
              <a:gd name="connsiteY0" fmla="*/ 234366 h 720000"/>
              <a:gd name="connsiteX1" fmla="*/ 536928 w 822401"/>
              <a:gd name="connsiteY1" fmla="*/ 360000 h 720000"/>
              <a:gd name="connsiteX2" fmla="*/ 411293 w 822401"/>
              <a:gd name="connsiteY2" fmla="*/ 485635 h 720000"/>
              <a:gd name="connsiteX3" fmla="*/ 285659 w 822401"/>
              <a:gd name="connsiteY3" fmla="*/ 360000 h 720000"/>
              <a:gd name="connsiteX4" fmla="*/ 411293 w 822401"/>
              <a:gd name="connsiteY4" fmla="*/ 234366 h 720000"/>
              <a:gd name="connsiteX5" fmla="*/ 411293 w 822401"/>
              <a:gd name="connsiteY5" fmla="*/ 178938 h 720000"/>
              <a:gd name="connsiteX6" fmla="*/ 230231 w 822401"/>
              <a:gd name="connsiteY6" fmla="*/ 360000 h 720000"/>
              <a:gd name="connsiteX7" fmla="*/ 411293 w 822401"/>
              <a:gd name="connsiteY7" fmla="*/ 541063 h 720000"/>
              <a:gd name="connsiteX8" fmla="*/ 592355 w 822401"/>
              <a:gd name="connsiteY8" fmla="*/ 360000 h 720000"/>
              <a:gd name="connsiteX9" fmla="*/ 411293 w 822401"/>
              <a:gd name="connsiteY9" fmla="*/ 178938 h 720000"/>
              <a:gd name="connsiteX10" fmla="*/ 219884 w 822401"/>
              <a:gd name="connsiteY10" fmla="*/ 0 h 720000"/>
              <a:gd name="connsiteX11" fmla="*/ 602517 w 822401"/>
              <a:gd name="connsiteY11" fmla="*/ 0 h 720000"/>
              <a:gd name="connsiteX12" fmla="*/ 627275 w 822401"/>
              <a:gd name="connsiteY12" fmla="*/ 14319 h 720000"/>
              <a:gd name="connsiteX13" fmla="*/ 818591 w 822401"/>
              <a:gd name="connsiteY13" fmla="*/ 345682 h 720000"/>
              <a:gd name="connsiteX14" fmla="*/ 818591 w 822401"/>
              <a:gd name="connsiteY14" fmla="*/ 374319 h 720000"/>
              <a:gd name="connsiteX15" fmla="*/ 627367 w 822401"/>
              <a:gd name="connsiteY15" fmla="*/ 705682 h 720000"/>
              <a:gd name="connsiteX16" fmla="*/ 602609 w 822401"/>
              <a:gd name="connsiteY16" fmla="*/ 720000 h 720000"/>
              <a:gd name="connsiteX17" fmla="*/ 219977 w 822401"/>
              <a:gd name="connsiteY17" fmla="*/ 720000 h 720000"/>
              <a:gd name="connsiteX18" fmla="*/ 195219 w 822401"/>
              <a:gd name="connsiteY18" fmla="*/ 705682 h 720000"/>
              <a:gd name="connsiteX19" fmla="*/ 3811 w 822401"/>
              <a:gd name="connsiteY19" fmla="*/ 374319 h 720000"/>
              <a:gd name="connsiteX20" fmla="*/ 3811 w 822401"/>
              <a:gd name="connsiteY20" fmla="*/ 345682 h 720000"/>
              <a:gd name="connsiteX21" fmla="*/ 195127 w 822401"/>
              <a:gd name="connsiteY21" fmla="*/ 14319 h 720000"/>
              <a:gd name="connsiteX22" fmla="*/ 219884 w 822401"/>
              <a:gd name="connsiteY22" fmla="*/ 0 h 720000"/>
            </a:gdLst>
            <a:ahLst/>
            <a:cxnLst/>
            <a:rect l="l" t="t" r="r" b="b"/>
            <a:pathLst>
              <a:path w="822401" h="720000">
                <a:moveTo>
                  <a:pt x="411293" y="234366"/>
                </a:moveTo>
                <a:cubicBezTo>
                  <a:pt x="480577" y="234366"/>
                  <a:pt x="536928" y="290716"/>
                  <a:pt x="536928" y="360000"/>
                </a:cubicBezTo>
                <a:cubicBezTo>
                  <a:pt x="536928" y="429284"/>
                  <a:pt x="480577" y="485635"/>
                  <a:pt x="411293" y="485635"/>
                </a:cubicBezTo>
                <a:cubicBezTo>
                  <a:pt x="342009" y="485635"/>
                  <a:pt x="285659" y="429284"/>
                  <a:pt x="285659" y="360000"/>
                </a:cubicBezTo>
                <a:cubicBezTo>
                  <a:pt x="285659" y="290716"/>
                  <a:pt x="342009" y="234366"/>
                  <a:pt x="411293" y="234366"/>
                </a:cubicBezTo>
                <a:close/>
                <a:moveTo>
                  <a:pt x="411293" y="178938"/>
                </a:moveTo>
                <a:cubicBezTo>
                  <a:pt x="311432" y="178938"/>
                  <a:pt x="230231" y="260139"/>
                  <a:pt x="230231" y="360000"/>
                </a:cubicBezTo>
                <a:cubicBezTo>
                  <a:pt x="230231" y="459862"/>
                  <a:pt x="311432" y="541063"/>
                  <a:pt x="411293" y="541063"/>
                </a:cubicBezTo>
                <a:cubicBezTo>
                  <a:pt x="511154" y="541063"/>
                  <a:pt x="592355" y="459862"/>
                  <a:pt x="592355" y="360000"/>
                </a:cubicBezTo>
                <a:cubicBezTo>
                  <a:pt x="592355" y="260139"/>
                  <a:pt x="511154" y="178938"/>
                  <a:pt x="411293" y="178938"/>
                </a:cubicBezTo>
                <a:close/>
                <a:moveTo>
                  <a:pt x="219884" y="0"/>
                </a:moveTo>
                <a:lnTo>
                  <a:pt x="602517" y="0"/>
                </a:lnTo>
                <a:cubicBezTo>
                  <a:pt x="612679" y="0"/>
                  <a:pt x="622194" y="5451"/>
                  <a:pt x="627275" y="14319"/>
                </a:cubicBezTo>
                <a:lnTo>
                  <a:pt x="818591" y="345682"/>
                </a:lnTo>
                <a:cubicBezTo>
                  <a:pt x="823672" y="354550"/>
                  <a:pt x="823672" y="365451"/>
                  <a:pt x="818591" y="374319"/>
                </a:cubicBezTo>
                <a:lnTo>
                  <a:pt x="627367" y="705682"/>
                </a:lnTo>
                <a:cubicBezTo>
                  <a:pt x="622286" y="714550"/>
                  <a:pt x="612771" y="720000"/>
                  <a:pt x="602609" y="720000"/>
                </a:cubicBezTo>
                <a:lnTo>
                  <a:pt x="219977" y="720000"/>
                </a:lnTo>
                <a:cubicBezTo>
                  <a:pt x="209815" y="720000"/>
                  <a:pt x="200300" y="714550"/>
                  <a:pt x="195219" y="705682"/>
                </a:cubicBezTo>
                <a:lnTo>
                  <a:pt x="3811" y="374319"/>
                </a:lnTo>
                <a:cubicBezTo>
                  <a:pt x="-1270" y="365543"/>
                  <a:pt x="-1270" y="354550"/>
                  <a:pt x="3811" y="345682"/>
                </a:cubicBezTo>
                <a:lnTo>
                  <a:pt x="195127" y="14319"/>
                </a:lnTo>
                <a:cubicBezTo>
                  <a:pt x="200208" y="5451"/>
                  <a:pt x="209723" y="0"/>
                  <a:pt x="219884" y="0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 rot="8100000">
            <a:off x="8408170" y="1844386"/>
            <a:ext cx="882223" cy="882000"/>
          </a:xfrm>
          <a:prstGeom prst="teardrop">
            <a:avLst/>
          </a:prstGeom>
          <a:gradFill>
            <a:gsLst>
              <a:gs pos="1000">
                <a:schemeClr val="accent1"/>
              </a:gs>
              <a:gs pos="100000">
                <a:schemeClr val="accent1">
                  <a:lumMod val="60000"/>
                  <a:lumOff val="4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  <a:effectLst>
            <a:outerShdw blurRad="330200" dist="190500" dir="5400000" sx="90000" sy="9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45720" tIns="22860" rIns="45720" bIns="2286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 rot="8100000">
            <a:off x="8511551" y="1689251"/>
            <a:ext cx="675445" cy="675205"/>
          </a:xfrm>
          <a:custGeom>
            <a:avLst/>
            <a:gdLst>
              <a:gd name="connsiteX0" fmla="*/ 142119 w 675445"/>
              <a:gd name="connsiteY0" fmla="*/ 533122 h 675205"/>
              <a:gd name="connsiteX1" fmla="*/ 0 w 675445"/>
              <a:gd name="connsiteY1" fmla="*/ 190105 h 675205"/>
              <a:gd name="connsiteX2" fmla="*/ 1 w 675445"/>
              <a:gd name="connsiteY2" fmla="*/ 190105 h 675205"/>
              <a:gd name="connsiteX3" fmla="*/ 38132 w 675445"/>
              <a:gd name="connsiteY3" fmla="*/ 1282 h 675205"/>
              <a:gd name="connsiteX4" fmla="*/ 38828 w 675445"/>
              <a:gd name="connsiteY4" fmla="*/ 0 h 675205"/>
              <a:gd name="connsiteX5" fmla="*/ 28173 w 675445"/>
              <a:gd name="connsiteY5" fmla="*/ 34318 h 675205"/>
              <a:gd name="connsiteX6" fmla="*/ 17632 w 675445"/>
              <a:gd name="connsiteY6" fmla="*/ 138856 h 675205"/>
              <a:gd name="connsiteX7" fmla="*/ 536473 w 675445"/>
              <a:gd name="connsiteY7" fmla="*/ 657566 h 675205"/>
              <a:gd name="connsiteX8" fmla="*/ 641037 w 675445"/>
              <a:gd name="connsiteY8" fmla="*/ 647028 h 675205"/>
              <a:gd name="connsiteX9" fmla="*/ 675445 w 675445"/>
              <a:gd name="connsiteY9" fmla="*/ 636350 h 675205"/>
              <a:gd name="connsiteX10" fmla="*/ 674094 w 675445"/>
              <a:gd name="connsiteY10" fmla="*/ 637083 h 675205"/>
              <a:gd name="connsiteX11" fmla="*/ 485223 w 675445"/>
              <a:gd name="connsiteY11" fmla="*/ 675205 h 675205"/>
              <a:gd name="connsiteX12" fmla="*/ 142119 w 675445"/>
              <a:gd name="connsiteY12" fmla="*/ 533122 h 675205"/>
            </a:gdLst>
            <a:ahLst/>
            <a:cxnLst/>
            <a:rect l="l" t="t" r="r" b="b"/>
            <a:pathLst>
              <a:path w="675445" h="675205">
                <a:moveTo>
                  <a:pt x="142119" y="533122"/>
                </a:moveTo>
                <a:cubicBezTo>
                  <a:pt x="54310" y="445336"/>
                  <a:pt x="0" y="324061"/>
                  <a:pt x="0" y="190105"/>
                </a:cubicBezTo>
                <a:lnTo>
                  <a:pt x="1" y="190105"/>
                </a:lnTo>
                <a:cubicBezTo>
                  <a:pt x="1" y="123127"/>
                  <a:pt x="13579" y="59319"/>
                  <a:pt x="38132" y="1282"/>
                </a:cubicBezTo>
                <a:lnTo>
                  <a:pt x="38828" y="0"/>
                </a:lnTo>
                <a:lnTo>
                  <a:pt x="28173" y="34318"/>
                </a:lnTo>
                <a:cubicBezTo>
                  <a:pt x="21261" y="68085"/>
                  <a:pt x="17632" y="103047"/>
                  <a:pt x="17632" y="138856"/>
                </a:cubicBezTo>
                <a:cubicBezTo>
                  <a:pt x="17632" y="425332"/>
                  <a:pt x="249925" y="657566"/>
                  <a:pt x="536473" y="657566"/>
                </a:cubicBezTo>
                <a:cubicBezTo>
                  <a:pt x="572291" y="657566"/>
                  <a:pt x="607262" y="653938"/>
                  <a:pt x="641037" y="647028"/>
                </a:cubicBezTo>
                <a:lnTo>
                  <a:pt x="675445" y="636350"/>
                </a:lnTo>
                <a:lnTo>
                  <a:pt x="674094" y="637083"/>
                </a:lnTo>
                <a:cubicBezTo>
                  <a:pt x="616042" y="661631"/>
                  <a:pt x="552218" y="675205"/>
                  <a:pt x="485223" y="675205"/>
                </a:cubicBezTo>
                <a:cubicBezTo>
                  <a:pt x="351232" y="675205"/>
                  <a:pt x="229927" y="620908"/>
                  <a:pt x="142119" y="533122"/>
                </a:cubicBezTo>
                <a:close/>
              </a:path>
            </a:pathLst>
          </a:custGeom>
          <a:solidFill>
            <a:schemeClr val="accent1"/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8232294" y="3191669"/>
            <a:ext cx="62685" cy="2383480"/>
          </a:xfrm>
          <a:prstGeom prst="rect">
            <a:avLst/>
          </a:prstGeom>
          <a:solidFill>
            <a:schemeClr val="accent1">
              <a:lumMod val="20000"/>
              <a:lumOff val="80000"/>
              <a:alpha val="50000"/>
            </a:schemeClr>
          </a:soli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8458900" y="3007619"/>
            <a:ext cx="3060000" cy="74987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系统维护与</a:t>
            </a:r>
            <a:r>
              <a:rPr kumimoji="1" lang="zh-CN" altLang="en-US" sz="16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优化</a:t>
            </a:r>
            <a:endParaRPr kumimoji="1" lang="zh-CN" altLang="en-US" sz="1600">
              <a:ln w="12700">
                <a:noFill/>
              </a:ln>
              <a:solidFill>
                <a:srgbClr val="000000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8458899" y="3877249"/>
            <a:ext cx="3060000" cy="169789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定期检查设备运行状态，</a:t>
            </a:r>
            <a:r>
              <a:rPr kumimoji="1" lang="zh-CN" altLang="en-US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进行系统维护。收集和分析各项数据，</a:t>
            </a: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优化系统功能和界面设计。</a:t>
            </a: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8633282" y="2081801"/>
            <a:ext cx="432000" cy="407170"/>
          </a:xfrm>
          <a:custGeom>
            <a:avLst/>
            <a:gdLst>
              <a:gd name="connsiteX0" fmla="*/ 565749 w 763907"/>
              <a:gd name="connsiteY0" fmla="*/ 529546 h 720000"/>
              <a:gd name="connsiteX1" fmla="*/ 585849 w 763907"/>
              <a:gd name="connsiteY1" fmla="*/ 537865 h 720000"/>
              <a:gd name="connsiteX2" fmla="*/ 698960 w 763907"/>
              <a:gd name="connsiteY2" fmla="*/ 650977 h 720000"/>
              <a:gd name="connsiteX3" fmla="*/ 698960 w 763907"/>
              <a:gd name="connsiteY3" fmla="*/ 691178 h 720000"/>
              <a:gd name="connsiteX4" fmla="*/ 678860 w 763907"/>
              <a:gd name="connsiteY4" fmla="*/ 699521 h 720000"/>
              <a:gd name="connsiteX5" fmla="*/ 658760 w 763907"/>
              <a:gd name="connsiteY5" fmla="*/ 691178 h 720000"/>
              <a:gd name="connsiteX6" fmla="*/ 545648 w 763907"/>
              <a:gd name="connsiteY6" fmla="*/ 578066 h 720000"/>
              <a:gd name="connsiteX7" fmla="*/ 545648 w 763907"/>
              <a:gd name="connsiteY7" fmla="*/ 537865 h 720000"/>
              <a:gd name="connsiteX8" fmla="*/ 565749 w 763907"/>
              <a:gd name="connsiteY8" fmla="*/ 529546 h 720000"/>
              <a:gd name="connsiteX9" fmla="*/ 565749 w 763907"/>
              <a:gd name="connsiteY9" fmla="*/ 359807 h 720000"/>
              <a:gd name="connsiteX10" fmla="*/ 735464 w 763907"/>
              <a:gd name="connsiteY10" fmla="*/ 359807 h 720000"/>
              <a:gd name="connsiteX11" fmla="*/ 763907 w 763907"/>
              <a:gd name="connsiteY11" fmla="*/ 388251 h 720000"/>
              <a:gd name="connsiteX12" fmla="*/ 735464 w 763907"/>
              <a:gd name="connsiteY12" fmla="*/ 416695 h 720000"/>
              <a:gd name="connsiteX13" fmla="*/ 565749 w 763907"/>
              <a:gd name="connsiteY13" fmla="*/ 416695 h 720000"/>
              <a:gd name="connsiteX14" fmla="*/ 537305 w 763907"/>
              <a:gd name="connsiteY14" fmla="*/ 388251 h 720000"/>
              <a:gd name="connsiteX15" fmla="*/ 565749 w 763907"/>
              <a:gd name="connsiteY15" fmla="*/ 359807 h 720000"/>
              <a:gd name="connsiteX16" fmla="*/ 678860 w 763907"/>
              <a:gd name="connsiteY16" fmla="*/ 77005 h 720000"/>
              <a:gd name="connsiteX17" fmla="*/ 698960 w 763907"/>
              <a:gd name="connsiteY17" fmla="*/ 85325 h 720000"/>
              <a:gd name="connsiteX18" fmla="*/ 698960 w 763907"/>
              <a:gd name="connsiteY18" fmla="*/ 125525 h 720000"/>
              <a:gd name="connsiteX19" fmla="*/ 585849 w 763907"/>
              <a:gd name="connsiteY19" fmla="*/ 238636 h 720000"/>
              <a:gd name="connsiteX20" fmla="*/ 565749 w 763907"/>
              <a:gd name="connsiteY20" fmla="*/ 246980 h 720000"/>
              <a:gd name="connsiteX21" fmla="*/ 545648 w 763907"/>
              <a:gd name="connsiteY21" fmla="*/ 238636 h 720000"/>
              <a:gd name="connsiteX22" fmla="*/ 545648 w 763907"/>
              <a:gd name="connsiteY22" fmla="*/ 198436 h 720000"/>
              <a:gd name="connsiteX23" fmla="*/ 658760 w 763907"/>
              <a:gd name="connsiteY23" fmla="*/ 85325 h 720000"/>
              <a:gd name="connsiteX24" fmla="*/ 678860 w 763907"/>
              <a:gd name="connsiteY24" fmla="*/ 77005 h 720000"/>
              <a:gd name="connsiteX25" fmla="*/ 362802 w 763907"/>
              <a:gd name="connsiteY25" fmla="*/ 5 h 720000"/>
              <a:gd name="connsiteX26" fmla="*/ 422012 w 763907"/>
              <a:gd name="connsiteY26" fmla="*/ 16490 h 720000"/>
              <a:gd name="connsiteX27" fmla="*/ 481080 w 763907"/>
              <a:gd name="connsiteY27" fmla="*/ 119457 h 720000"/>
              <a:gd name="connsiteX28" fmla="*/ 481080 w 763907"/>
              <a:gd name="connsiteY28" fmla="*/ 600631 h 720000"/>
              <a:gd name="connsiteX29" fmla="*/ 422012 w 763907"/>
              <a:gd name="connsiteY29" fmla="*/ 703598 h 720000"/>
              <a:gd name="connsiteX30" fmla="*/ 361806 w 763907"/>
              <a:gd name="connsiteY30" fmla="*/ 720000 h 720000"/>
              <a:gd name="connsiteX31" fmla="*/ 303306 w 763907"/>
              <a:gd name="connsiteY31" fmla="*/ 704546 h 720000"/>
              <a:gd name="connsiteX32" fmla="*/ 60870 w 763907"/>
              <a:gd name="connsiteY32" fmla="*/ 568300 h 720000"/>
              <a:gd name="connsiteX33" fmla="*/ 0 w 763907"/>
              <a:gd name="connsiteY33" fmla="*/ 464291 h 720000"/>
              <a:gd name="connsiteX34" fmla="*/ 0 w 763907"/>
              <a:gd name="connsiteY34" fmla="*/ 255702 h 720000"/>
              <a:gd name="connsiteX35" fmla="*/ 60870 w 763907"/>
              <a:gd name="connsiteY35" fmla="*/ 151693 h 720000"/>
              <a:gd name="connsiteX36" fmla="*/ 303306 w 763907"/>
              <a:gd name="connsiteY36" fmla="*/ 15447 h 720000"/>
              <a:gd name="connsiteX37" fmla="*/ 362802 w 763907"/>
              <a:gd name="connsiteY37" fmla="*/ 5 h 720000"/>
            </a:gdLst>
            <a:ahLst/>
            <a:cxnLst/>
            <a:rect l="l" t="t" r="r" b="b"/>
            <a:pathLst>
              <a:path w="763907" h="720000">
                <a:moveTo>
                  <a:pt x="565749" y="529546"/>
                </a:moveTo>
                <a:cubicBezTo>
                  <a:pt x="573025" y="529546"/>
                  <a:pt x="580302" y="532319"/>
                  <a:pt x="585849" y="537865"/>
                </a:cubicBezTo>
                <a:lnTo>
                  <a:pt x="698960" y="650977"/>
                </a:lnTo>
                <a:cubicBezTo>
                  <a:pt x="710054" y="662070"/>
                  <a:pt x="710054" y="680084"/>
                  <a:pt x="698960" y="691178"/>
                </a:cubicBezTo>
                <a:cubicBezTo>
                  <a:pt x="693461" y="696677"/>
                  <a:pt x="686161" y="699521"/>
                  <a:pt x="678860" y="699521"/>
                </a:cubicBezTo>
                <a:cubicBezTo>
                  <a:pt x="671560" y="699521"/>
                  <a:pt x="664259" y="696771"/>
                  <a:pt x="658760" y="691178"/>
                </a:cubicBezTo>
                <a:lnTo>
                  <a:pt x="545648" y="578066"/>
                </a:lnTo>
                <a:cubicBezTo>
                  <a:pt x="534555" y="566973"/>
                  <a:pt x="534555" y="548959"/>
                  <a:pt x="545648" y="537865"/>
                </a:cubicBezTo>
                <a:cubicBezTo>
                  <a:pt x="551195" y="532319"/>
                  <a:pt x="558471" y="529546"/>
                  <a:pt x="565749" y="529546"/>
                </a:cubicBezTo>
                <a:close/>
                <a:moveTo>
                  <a:pt x="565749" y="359807"/>
                </a:moveTo>
                <a:lnTo>
                  <a:pt x="735464" y="359807"/>
                </a:lnTo>
                <a:cubicBezTo>
                  <a:pt x="751202" y="359807"/>
                  <a:pt x="763907" y="372512"/>
                  <a:pt x="763907" y="388251"/>
                </a:cubicBezTo>
                <a:cubicBezTo>
                  <a:pt x="763907" y="403990"/>
                  <a:pt x="751107" y="416695"/>
                  <a:pt x="735464" y="416695"/>
                </a:cubicBezTo>
                <a:lnTo>
                  <a:pt x="565749" y="416695"/>
                </a:lnTo>
                <a:cubicBezTo>
                  <a:pt x="550010" y="416695"/>
                  <a:pt x="537305" y="403990"/>
                  <a:pt x="537305" y="388251"/>
                </a:cubicBezTo>
                <a:cubicBezTo>
                  <a:pt x="537305" y="372512"/>
                  <a:pt x="550010" y="359807"/>
                  <a:pt x="565749" y="359807"/>
                </a:cubicBezTo>
                <a:close/>
                <a:moveTo>
                  <a:pt x="678860" y="77005"/>
                </a:moveTo>
                <a:cubicBezTo>
                  <a:pt x="686137" y="77005"/>
                  <a:pt x="693414" y="79778"/>
                  <a:pt x="698960" y="85325"/>
                </a:cubicBezTo>
                <a:cubicBezTo>
                  <a:pt x="710054" y="96418"/>
                  <a:pt x="710054" y="114432"/>
                  <a:pt x="698960" y="125525"/>
                </a:cubicBezTo>
                <a:lnTo>
                  <a:pt x="585849" y="238636"/>
                </a:lnTo>
                <a:cubicBezTo>
                  <a:pt x="580350" y="244231"/>
                  <a:pt x="573049" y="246980"/>
                  <a:pt x="565749" y="246980"/>
                </a:cubicBezTo>
                <a:cubicBezTo>
                  <a:pt x="558448" y="246980"/>
                  <a:pt x="551147" y="244231"/>
                  <a:pt x="545648" y="238636"/>
                </a:cubicBezTo>
                <a:cubicBezTo>
                  <a:pt x="534555" y="227543"/>
                  <a:pt x="534555" y="209529"/>
                  <a:pt x="545648" y="198436"/>
                </a:cubicBezTo>
                <a:lnTo>
                  <a:pt x="658760" y="85325"/>
                </a:lnTo>
                <a:cubicBezTo>
                  <a:pt x="664306" y="79778"/>
                  <a:pt x="671583" y="77005"/>
                  <a:pt x="678860" y="77005"/>
                </a:cubicBezTo>
                <a:close/>
                <a:moveTo>
                  <a:pt x="362802" y="5"/>
                </a:moveTo>
                <a:cubicBezTo>
                  <a:pt x="383186" y="183"/>
                  <a:pt x="403524" y="5682"/>
                  <a:pt x="422012" y="16490"/>
                </a:cubicBezTo>
                <a:cubicBezTo>
                  <a:pt x="458989" y="38108"/>
                  <a:pt x="481080" y="76601"/>
                  <a:pt x="481080" y="119457"/>
                </a:cubicBezTo>
                <a:lnTo>
                  <a:pt x="481080" y="600631"/>
                </a:lnTo>
                <a:cubicBezTo>
                  <a:pt x="481080" y="643486"/>
                  <a:pt x="458989" y="681980"/>
                  <a:pt x="422012" y="703598"/>
                </a:cubicBezTo>
                <a:cubicBezTo>
                  <a:pt x="403240" y="714501"/>
                  <a:pt x="382475" y="720000"/>
                  <a:pt x="361806" y="720000"/>
                </a:cubicBezTo>
                <a:cubicBezTo>
                  <a:pt x="341706" y="720000"/>
                  <a:pt x="321700" y="714881"/>
                  <a:pt x="303306" y="704546"/>
                </a:cubicBezTo>
                <a:lnTo>
                  <a:pt x="60870" y="568300"/>
                </a:lnTo>
                <a:cubicBezTo>
                  <a:pt x="23324" y="547157"/>
                  <a:pt x="0" y="507336"/>
                  <a:pt x="0" y="464291"/>
                </a:cubicBezTo>
                <a:lnTo>
                  <a:pt x="0" y="255702"/>
                </a:lnTo>
                <a:cubicBezTo>
                  <a:pt x="0" y="212657"/>
                  <a:pt x="23324" y="172742"/>
                  <a:pt x="60870" y="151693"/>
                </a:cubicBezTo>
                <a:lnTo>
                  <a:pt x="303306" y="15447"/>
                </a:lnTo>
                <a:cubicBezTo>
                  <a:pt x="321984" y="4970"/>
                  <a:pt x="342417" y="-173"/>
                  <a:pt x="362802" y="5"/>
                </a:cubicBezTo>
                <a:close/>
              </a:path>
            </a:pathLst>
          </a:custGeom>
          <a:solidFill>
            <a:schemeClr val="bg1"/>
          </a:solidFill>
          <a:ln cap="sq">
            <a:noFill/>
            <a:prstDash val="solid"/>
            <a:miter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项目测试阶段（第7-8周）</a:t>
            </a: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0"/>
          </a:blip>
          <a:srcRect l="-2249" r="-4334" b="-4325"/>
          <a:stretch>
            <a:fillRect/>
          </a:stretch>
        </p:blipFill>
        <p:spPr>
          <a:xfrm rot="21088261">
            <a:off x="-653296" y="-183829"/>
            <a:ext cx="3837217" cy="233162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05369" y="273155"/>
            <a:ext cx="1808333" cy="22455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1597359" y="300359"/>
            <a:ext cx="243884" cy="197354"/>
          </a:xfrm>
          <a:custGeom>
            <a:avLst/>
            <a:gdLst>
              <a:gd name="connsiteX0" fmla="*/ 364067 w 706242"/>
              <a:gd name="connsiteY0" fmla="*/ 444500 h 571500"/>
              <a:gd name="connsiteX1" fmla="*/ 704850 w 706242"/>
              <a:gd name="connsiteY1" fmla="*/ 444500 h 571500"/>
              <a:gd name="connsiteX2" fmla="*/ 704850 w 706242"/>
              <a:gd name="connsiteY2" fmla="*/ 571500 h 571500"/>
              <a:gd name="connsiteX3" fmla="*/ 6350 w 706242"/>
              <a:gd name="connsiteY3" fmla="*/ 571500 h 571500"/>
              <a:gd name="connsiteX4" fmla="*/ 6350 w 706242"/>
              <a:gd name="connsiteY4" fmla="*/ 516467 h 571500"/>
              <a:gd name="connsiteX5" fmla="*/ 14817 w 706242"/>
              <a:gd name="connsiteY5" fmla="*/ 452967 h 571500"/>
              <a:gd name="connsiteX6" fmla="*/ 364067 w 706242"/>
              <a:gd name="connsiteY6" fmla="*/ 444500 h 571500"/>
              <a:gd name="connsiteX7" fmla="*/ 6350 w 706242"/>
              <a:gd name="connsiteY7" fmla="*/ 215900 h 571500"/>
              <a:gd name="connsiteX8" fmla="*/ 704850 w 706242"/>
              <a:gd name="connsiteY8" fmla="*/ 215900 h 571500"/>
              <a:gd name="connsiteX9" fmla="*/ 704850 w 706242"/>
              <a:gd name="connsiteY9" fmla="*/ 355600 h 571500"/>
              <a:gd name="connsiteX10" fmla="*/ 6350 w 706242"/>
              <a:gd name="connsiteY10" fmla="*/ 355600 h 571500"/>
              <a:gd name="connsiteX11" fmla="*/ 4958 w 706242"/>
              <a:gd name="connsiteY11" fmla="*/ 0 h 571500"/>
              <a:gd name="connsiteX12" fmla="*/ 706242 w 706242"/>
              <a:gd name="connsiteY12" fmla="*/ 0 h 571500"/>
              <a:gd name="connsiteX13" fmla="*/ 685800 w 706242"/>
              <a:gd name="connsiteY13" fmla="*/ 107950 h 571500"/>
              <a:gd name="connsiteX14" fmla="*/ 0 w 706242"/>
              <a:gd name="connsiteY14" fmla="*/ 107950 h 571500"/>
              <a:gd name="connsiteX15" fmla="*/ 2479 w 706242"/>
              <a:gd name="connsiteY15" fmla="*/ 53975 h 571500"/>
            </a:gdLst>
            <a:ahLst/>
            <a:cxnLst/>
            <a:rect l="l" t="t" r="r" b="b"/>
            <a:pathLst>
              <a:path w="706242" h="571500">
                <a:moveTo>
                  <a:pt x="364067" y="444500"/>
                </a:moveTo>
                <a:lnTo>
                  <a:pt x="704850" y="444500"/>
                </a:lnTo>
                <a:lnTo>
                  <a:pt x="704850" y="571500"/>
                </a:lnTo>
                <a:lnTo>
                  <a:pt x="6350" y="571500"/>
                </a:lnTo>
                <a:lnTo>
                  <a:pt x="6350" y="516467"/>
                </a:lnTo>
                <a:cubicBezTo>
                  <a:pt x="6350" y="486198"/>
                  <a:pt x="10160" y="457623"/>
                  <a:pt x="14817" y="452967"/>
                </a:cubicBezTo>
                <a:cubicBezTo>
                  <a:pt x="19473" y="448310"/>
                  <a:pt x="176636" y="444500"/>
                  <a:pt x="364067" y="444500"/>
                </a:cubicBezTo>
                <a:close/>
                <a:moveTo>
                  <a:pt x="6350" y="215900"/>
                </a:moveTo>
                <a:lnTo>
                  <a:pt x="704850" y="215900"/>
                </a:lnTo>
                <a:lnTo>
                  <a:pt x="704850" y="355600"/>
                </a:lnTo>
                <a:lnTo>
                  <a:pt x="6350" y="355600"/>
                </a:lnTo>
                <a:close/>
                <a:moveTo>
                  <a:pt x="4958" y="0"/>
                </a:moveTo>
                <a:lnTo>
                  <a:pt x="706242" y="0"/>
                </a:lnTo>
                <a:lnTo>
                  <a:pt x="685800" y="107950"/>
                </a:lnTo>
                <a:lnTo>
                  <a:pt x="0" y="107950"/>
                </a:lnTo>
                <a:lnTo>
                  <a:pt x="2479" y="53975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9900000" flipH="1" flipV="1">
            <a:off x="1160686" y="2107178"/>
            <a:ext cx="91440" cy="91440"/>
          </a:xfrm>
          <a:prstGeom prst="ellips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 l="5321" r="-388"/>
          <a:stretch>
            <a:fillRect/>
          </a:stretch>
        </p:blipFill>
        <p:spPr>
          <a:xfrm rot="668457">
            <a:off x="9331548" y="3609466"/>
            <a:ext cx="3202917" cy="2251064"/>
          </a:xfrm>
          <a:prstGeom prst="rect">
            <a:avLst/>
          </a:prstGeom>
          <a:noFill/>
          <a:ln cap="sq">
            <a:noFill/>
          </a:ln>
        </p:spPr>
      </p:pic>
      <p:cxnSp>
        <p:nvCxnSpPr>
          <p:cNvPr id="8" name="标题 1"/>
          <p:cNvCxnSpPr/>
          <p:nvPr/>
        </p:nvCxnSpPr>
        <p:spPr>
          <a:xfrm>
            <a:off x="2637382" y="4487856"/>
            <a:ext cx="2993669" cy="0"/>
          </a:xfrm>
          <a:prstGeom prst="line">
            <a:avLst/>
          </a:prstGeom>
          <a:noFill/>
          <a:ln w="9525" cap="sq">
            <a:solidFill>
              <a:schemeClr val="bg1">
                <a:alpha val="65000"/>
              </a:schemeClr>
            </a:solidFill>
            <a:prstDash val="dash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1886631" y="2989483"/>
            <a:ext cx="8418739" cy="262636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5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项目风险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97147" y="1510040"/>
            <a:ext cx="1397707" cy="1397707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63500" sx="102000" sy="102000" algn="ctr" rotWithShape="0">
              <a:schemeClr val="bg1">
                <a:alpha val="8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96000" y="464800"/>
            <a:ext cx="1800000" cy="23022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05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16311" y="5771777"/>
            <a:ext cx="5559378" cy="13516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99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3" name="组合 2"/>
          <p:cNvGrpSpPr/>
          <p:nvPr>
            <p:custDataLst>
              <p:tags r:id="rId1"/>
            </p:custDataLst>
          </p:nvPr>
        </p:nvGrpSpPr>
        <p:grpSpPr>
          <a:xfrm>
            <a:off x="1107451" y="5478418"/>
            <a:ext cx="9873434" cy="757282"/>
            <a:chOff x="1107451" y="5478418"/>
            <a:chExt cx="9873434" cy="757282"/>
          </a:xfrm>
        </p:grpSpPr>
        <p:sp>
          <p:nvSpPr>
            <p:cNvPr id="4" name="标题 1"/>
            <p:cNvSpPr txBox="1"/>
            <p:nvPr>
              <p:custDataLst>
                <p:tags r:id="rId2"/>
              </p:custDataLst>
            </p:nvPr>
          </p:nvSpPr>
          <p:spPr>
            <a:xfrm>
              <a:off x="1107451" y="5491545"/>
              <a:ext cx="9873434" cy="744155"/>
            </a:xfrm>
            <a:prstGeom prst="ellipse">
              <a:avLst/>
            </a:prstGeom>
            <a:noFill/>
            <a:ln w="22225" cap="sq">
              <a:gradFill>
                <a:gsLst>
                  <a:gs pos="26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5" name="标题 1"/>
            <p:cNvSpPr txBox="1"/>
            <p:nvPr>
              <p:custDataLst>
                <p:tags r:id="rId3"/>
              </p:custDataLst>
            </p:nvPr>
          </p:nvSpPr>
          <p:spPr>
            <a:xfrm>
              <a:off x="2399047" y="5478418"/>
              <a:ext cx="7290247" cy="549462"/>
            </a:xfrm>
            <a:prstGeom prst="ellipse">
              <a:avLst/>
            </a:prstGeom>
            <a:noFill/>
            <a:ln w="12700" cap="sq">
              <a:gradFill>
                <a:gsLst>
                  <a:gs pos="23000">
                    <a:schemeClr val="accent1">
                      <a:alpha val="0"/>
                    </a:schemeClr>
                  </a:gs>
                  <a:gs pos="100000">
                    <a:schemeClr val="accent1">
                      <a:alpha val="50000"/>
                    </a:schemeClr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6" name="标题 1"/>
            <p:cNvSpPr txBox="1"/>
            <p:nvPr>
              <p:custDataLst>
                <p:tags r:id="rId4"/>
              </p:custDataLst>
            </p:nvPr>
          </p:nvSpPr>
          <p:spPr>
            <a:xfrm>
              <a:off x="1946988" y="5485248"/>
              <a:ext cx="8194365" cy="617604"/>
            </a:xfrm>
            <a:prstGeom prst="ellipse">
              <a:avLst/>
            </a:prstGeom>
            <a:noFill/>
            <a:ln w="9525" cap="sq">
              <a:gradFill>
                <a:gsLst>
                  <a:gs pos="38000">
                    <a:schemeClr val="accent1">
                      <a:alpha val="0"/>
                    </a:schemeClr>
                  </a:gs>
                  <a:gs pos="100000">
                    <a:schemeClr val="accent1">
                      <a:alpha val="30000"/>
                    </a:schemeClr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grpSp>
        <p:nvGrpSpPr>
          <p:cNvPr id="7" name="组合 6"/>
          <p:cNvGrpSpPr/>
          <p:nvPr>
            <p:custDataLst>
              <p:tags r:id="rId5"/>
            </p:custDataLst>
          </p:nvPr>
        </p:nvGrpSpPr>
        <p:grpSpPr>
          <a:xfrm>
            <a:off x="5288280" y="4870453"/>
            <a:ext cx="1576824" cy="1022666"/>
            <a:chOff x="5288280" y="4870453"/>
            <a:chExt cx="1576824" cy="1022666"/>
          </a:xfrm>
        </p:grpSpPr>
        <p:sp>
          <p:nvSpPr>
            <p:cNvPr id="8" name="标题 1"/>
            <p:cNvSpPr txBox="1"/>
            <p:nvPr>
              <p:custDataLst>
                <p:tags r:id="rId6"/>
              </p:custDataLst>
            </p:nvPr>
          </p:nvSpPr>
          <p:spPr>
            <a:xfrm flipV="1">
              <a:off x="5520818" y="5284450"/>
              <a:ext cx="296031" cy="561780"/>
            </a:xfrm>
            <a:prstGeom prst="downArrow">
              <a:avLst/>
            </a:prstGeom>
            <a:gradFill>
              <a:gsLst>
                <a:gs pos="0">
                  <a:schemeClr val="accent1">
                    <a:alpha val="16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6200000" scaled="0"/>
            </a:gradFill>
            <a:ln w="6350" cap="sq">
              <a:gradFill>
                <a:gsLst>
                  <a:gs pos="46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9" name="标题 1"/>
            <p:cNvSpPr txBox="1"/>
            <p:nvPr>
              <p:custDataLst>
                <p:tags r:id="rId7"/>
              </p:custDataLst>
            </p:nvPr>
          </p:nvSpPr>
          <p:spPr>
            <a:xfrm flipV="1">
              <a:off x="5838619" y="4870453"/>
              <a:ext cx="538897" cy="1022666"/>
            </a:xfrm>
            <a:prstGeom prst="downArrow">
              <a:avLst/>
            </a:prstGeom>
            <a:gradFill>
              <a:gsLst>
                <a:gs pos="0">
                  <a:schemeClr val="accent1">
                    <a:alpha val="16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6200000" scaled="0"/>
            </a:gradFill>
            <a:ln w="6350" cap="sq">
              <a:gradFill>
                <a:gsLst>
                  <a:gs pos="46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0" name="标题 1"/>
            <p:cNvSpPr txBox="1"/>
            <p:nvPr>
              <p:custDataLst>
                <p:tags r:id="rId8"/>
              </p:custDataLst>
            </p:nvPr>
          </p:nvSpPr>
          <p:spPr>
            <a:xfrm flipV="1">
              <a:off x="6399286" y="5284450"/>
              <a:ext cx="296031" cy="561780"/>
            </a:xfrm>
            <a:prstGeom prst="downArrow">
              <a:avLst/>
            </a:prstGeom>
            <a:gradFill>
              <a:gsLst>
                <a:gs pos="0">
                  <a:schemeClr val="accent1">
                    <a:alpha val="16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6200000" scaled="0"/>
            </a:gradFill>
            <a:ln w="6350" cap="sq">
              <a:gradFill>
                <a:gsLst>
                  <a:gs pos="46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1" name="标题 1"/>
            <p:cNvSpPr txBox="1"/>
            <p:nvPr>
              <p:custDataLst>
                <p:tags r:id="rId9"/>
              </p:custDataLst>
            </p:nvPr>
          </p:nvSpPr>
          <p:spPr>
            <a:xfrm flipV="1">
              <a:off x="6717088" y="5540645"/>
              <a:ext cx="148016" cy="280890"/>
            </a:xfrm>
            <a:prstGeom prst="downArrow">
              <a:avLst/>
            </a:prstGeom>
            <a:gradFill>
              <a:gsLst>
                <a:gs pos="0">
                  <a:schemeClr val="accent1">
                    <a:alpha val="16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6200000" scaled="0"/>
            </a:gradFill>
            <a:ln w="6350" cap="sq">
              <a:gradFill>
                <a:gsLst>
                  <a:gs pos="46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  <p:sp>
          <p:nvSpPr>
            <p:cNvPr id="12" name="标题 1"/>
            <p:cNvSpPr txBox="1"/>
            <p:nvPr>
              <p:custDataLst>
                <p:tags r:id="rId10"/>
              </p:custDataLst>
            </p:nvPr>
          </p:nvSpPr>
          <p:spPr>
            <a:xfrm flipV="1">
              <a:off x="5288280" y="5540645"/>
              <a:ext cx="148016" cy="280890"/>
            </a:xfrm>
            <a:prstGeom prst="downArrow">
              <a:avLst/>
            </a:prstGeom>
            <a:gradFill>
              <a:gsLst>
                <a:gs pos="0">
                  <a:schemeClr val="accent1">
                    <a:alpha val="16000"/>
                  </a:schemeClr>
                </a:gs>
                <a:gs pos="100000">
                  <a:schemeClr val="accent1">
                    <a:lumMod val="20000"/>
                    <a:lumOff val="80000"/>
                    <a:alpha val="0"/>
                  </a:schemeClr>
                </a:gs>
              </a:gsLst>
              <a:lin ang="16200000" scaled="0"/>
            </a:gradFill>
            <a:ln w="6350" cap="sq">
              <a:gradFill>
                <a:gsLst>
                  <a:gs pos="46000">
                    <a:schemeClr val="accent1">
                      <a:alpha val="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00000"/>
                </a:lnSpc>
              </a:pPr>
              <a:endParaRPr kumimoji="1" lang="zh-CN" altLang="en-US"/>
            </a:p>
          </p:txBody>
        </p:sp>
      </p:grp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 flipH="1">
            <a:off x="7112048" y="4471687"/>
            <a:ext cx="279925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 rot="10800000" flipH="1">
            <a:off x="4804185" y="1309282"/>
            <a:ext cx="294301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4800031" y="1309280"/>
            <a:ext cx="2591939" cy="3414637"/>
          </a:xfrm>
          <a:custGeom>
            <a:avLst/>
            <a:gdLst>
              <a:gd name="connsiteX0" fmla="*/ 0 w 2909881"/>
              <a:gd name="connsiteY0" fmla="*/ 0 h 2951158"/>
              <a:gd name="connsiteX1" fmla="*/ 580533 w 2909881"/>
              <a:gd name="connsiteY1" fmla="*/ 0 h 2951158"/>
              <a:gd name="connsiteX2" fmla="*/ 704275 w 2909881"/>
              <a:gd name="connsiteY2" fmla="*/ 98729 h 2951158"/>
              <a:gd name="connsiteX3" fmla="*/ 2205605 w 2909881"/>
              <a:gd name="connsiteY3" fmla="*/ 98729 h 2951158"/>
              <a:gd name="connsiteX4" fmla="*/ 2329347 w 2909881"/>
              <a:gd name="connsiteY4" fmla="*/ 0 h 2951158"/>
              <a:gd name="connsiteX5" fmla="*/ 2909881 w 2909881"/>
              <a:gd name="connsiteY5" fmla="*/ 0 h 2951158"/>
              <a:gd name="connsiteX6" fmla="*/ 2909881 w 2909881"/>
              <a:gd name="connsiteY6" fmla="*/ 2951158 h 2951158"/>
              <a:gd name="connsiteX7" fmla="*/ 0 w 2909881"/>
              <a:gd name="connsiteY7" fmla="*/ 2951158 h 2951158"/>
            </a:gdLst>
            <a:ahLst/>
            <a:cxnLst/>
            <a:rect l="l" t="t" r="r" b="b"/>
            <a:pathLst>
              <a:path w="2909881" h="2951158">
                <a:moveTo>
                  <a:pt x="0" y="0"/>
                </a:moveTo>
                <a:lnTo>
                  <a:pt x="580533" y="0"/>
                </a:lnTo>
                <a:lnTo>
                  <a:pt x="704275" y="98729"/>
                </a:lnTo>
                <a:lnTo>
                  <a:pt x="2205605" y="98729"/>
                </a:lnTo>
                <a:lnTo>
                  <a:pt x="2329347" y="0"/>
                </a:lnTo>
                <a:lnTo>
                  <a:pt x="2909881" y="0"/>
                </a:lnTo>
                <a:lnTo>
                  <a:pt x="2909881" y="2951158"/>
                </a:lnTo>
                <a:lnTo>
                  <a:pt x="0" y="2951158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8000"/>
                </a:schemeClr>
              </a:gs>
            </a:gsLst>
            <a:lin ang="2700000" scaled="0"/>
          </a:gradFill>
          <a:ln w="12700" cap="sq">
            <a:solidFill>
              <a:schemeClr val="accent1"/>
            </a:solidFill>
            <a:miter/>
          </a:ln>
          <a:effectLst>
            <a:outerShdw blurRad="190500" algn="ctr" rotWithShape="0">
              <a:schemeClr val="accent1">
                <a:alpha val="7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4904108" y="1490899"/>
            <a:ext cx="2383783" cy="62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网络通信问题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1994689" y="1922891"/>
            <a:ext cx="2591939" cy="3414637"/>
          </a:xfrm>
          <a:custGeom>
            <a:avLst/>
            <a:gdLst>
              <a:gd name="connsiteX0" fmla="*/ 0 w 2909881"/>
              <a:gd name="connsiteY0" fmla="*/ 0 h 2951158"/>
              <a:gd name="connsiteX1" fmla="*/ 580533 w 2909881"/>
              <a:gd name="connsiteY1" fmla="*/ 0 h 2951158"/>
              <a:gd name="connsiteX2" fmla="*/ 704275 w 2909881"/>
              <a:gd name="connsiteY2" fmla="*/ 98729 h 2951158"/>
              <a:gd name="connsiteX3" fmla="*/ 2205605 w 2909881"/>
              <a:gd name="connsiteY3" fmla="*/ 98729 h 2951158"/>
              <a:gd name="connsiteX4" fmla="*/ 2329347 w 2909881"/>
              <a:gd name="connsiteY4" fmla="*/ 0 h 2951158"/>
              <a:gd name="connsiteX5" fmla="*/ 2909881 w 2909881"/>
              <a:gd name="connsiteY5" fmla="*/ 0 h 2951158"/>
              <a:gd name="connsiteX6" fmla="*/ 2909881 w 2909881"/>
              <a:gd name="connsiteY6" fmla="*/ 2951158 h 2951158"/>
              <a:gd name="connsiteX7" fmla="*/ 0 w 2909881"/>
              <a:gd name="connsiteY7" fmla="*/ 2951158 h 2951158"/>
            </a:gdLst>
            <a:ahLst/>
            <a:cxnLst/>
            <a:rect l="l" t="t" r="r" b="b"/>
            <a:pathLst>
              <a:path w="2909881" h="2951158">
                <a:moveTo>
                  <a:pt x="0" y="0"/>
                </a:moveTo>
                <a:lnTo>
                  <a:pt x="580533" y="0"/>
                </a:lnTo>
                <a:lnTo>
                  <a:pt x="704275" y="98729"/>
                </a:lnTo>
                <a:lnTo>
                  <a:pt x="2205605" y="98729"/>
                </a:lnTo>
                <a:lnTo>
                  <a:pt x="2329347" y="0"/>
                </a:lnTo>
                <a:lnTo>
                  <a:pt x="2909881" y="0"/>
                </a:lnTo>
                <a:lnTo>
                  <a:pt x="2909881" y="2951158"/>
                </a:lnTo>
                <a:lnTo>
                  <a:pt x="0" y="2951158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8000"/>
                </a:schemeClr>
              </a:gs>
            </a:gsLst>
            <a:lin ang="2700000" scaled="0"/>
          </a:gradFill>
          <a:ln w="12700" cap="sq">
            <a:solidFill>
              <a:schemeClr val="accent1"/>
            </a:solidFill>
            <a:miter/>
          </a:ln>
          <a:effectLst>
            <a:outerShdw blurRad="190500" algn="ctr" rotWithShape="0">
              <a:schemeClr val="accent1">
                <a:alpha val="7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 flipH="1">
            <a:off x="4306706" y="5085298"/>
            <a:ext cx="279925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 rot="10800000" flipH="1">
            <a:off x="1998843" y="1922893"/>
            <a:ext cx="294301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2098767" y="2104510"/>
            <a:ext cx="2383783" cy="62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4721A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  <a:sym typeface="+mn-ea"/>
              </a:rPr>
              <a:t>市场竞争压力</a:t>
            </a: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2098767" y="2786853"/>
            <a:ext cx="2383783" cy="239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市场上可能存在类似的产品或解决方案，导致竞争压力大。
采取措施：突出项目的优势和特色，提高市场竞争力。</a:t>
            </a: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4904108" y="2173242"/>
            <a:ext cx="2383783" cy="239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网络不稳定或接口故障可能导致数据传输失败，影响系统功能。
采取措施：采用备用网络和接口，确保数据传输的稳定性。</a:t>
            </a:r>
            <a:endParaRPr kumimoji="1" lang="zh-CN" altLang="en-US"/>
          </a:p>
        </p:txBody>
      </p: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 flipH="1">
            <a:off x="9917387" y="5085298"/>
            <a:ext cx="279925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22"/>
            </p:custDataLst>
          </p:nvPr>
        </p:nvSpPr>
        <p:spPr>
          <a:xfrm rot="10800000" flipH="1">
            <a:off x="7609524" y="1922893"/>
            <a:ext cx="294301" cy="252230"/>
          </a:xfrm>
          <a:prstGeom prst="rtTriangl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23"/>
            </p:custDataLst>
          </p:nvPr>
        </p:nvSpPr>
        <p:spPr>
          <a:xfrm>
            <a:off x="7605370" y="1922891"/>
            <a:ext cx="2591939" cy="3414637"/>
          </a:xfrm>
          <a:custGeom>
            <a:avLst/>
            <a:gdLst>
              <a:gd name="connsiteX0" fmla="*/ 0 w 2909881"/>
              <a:gd name="connsiteY0" fmla="*/ 0 h 2951158"/>
              <a:gd name="connsiteX1" fmla="*/ 580533 w 2909881"/>
              <a:gd name="connsiteY1" fmla="*/ 0 h 2951158"/>
              <a:gd name="connsiteX2" fmla="*/ 704275 w 2909881"/>
              <a:gd name="connsiteY2" fmla="*/ 98729 h 2951158"/>
              <a:gd name="connsiteX3" fmla="*/ 2205605 w 2909881"/>
              <a:gd name="connsiteY3" fmla="*/ 98729 h 2951158"/>
              <a:gd name="connsiteX4" fmla="*/ 2329347 w 2909881"/>
              <a:gd name="connsiteY4" fmla="*/ 0 h 2951158"/>
              <a:gd name="connsiteX5" fmla="*/ 2909881 w 2909881"/>
              <a:gd name="connsiteY5" fmla="*/ 0 h 2951158"/>
              <a:gd name="connsiteX6" fmla="*/ 2909881 w 2909881"/>
              <a:gd name="connsiteY6" fmla="*/ 2951158 h 2951158"/>
              <a:gd name="connsiteX7" fmla="*/ 0 w 2909881"/>
              <a:gd name="connsiteY7" fmla="*/ 2951158 h 2951158"/>
            </a:gdLst>
            <a:ahLst/>
            <a:cxnLst/>
            <a:rect l="l" t="t" r="r" b="b"/>
            <a:pathLst>
              <a:path w="2909881" h="2951158">
                <a:moveTo>
                  <a:pt x="0" y="0"/>
                </a:moveTo>
                <a:lnTo>
                  <a:pt x="580533" y="0"/>
                </a:lnTo>
                <a:lnTo>
                  <a:pt x="704275" y="98729"/>
                </a:lnTo>
                <a:lnTo>
                  <a:pt x="2205605" y="98729"/>
                </a:lnTo>
                <a:lnTo>
                  <a:pt x="2329347" y="0"/>
                </a:lnTo>
                <a:lnTo>
                  <a:pt x="2909881" y="0"/>
                </a:lnTo>
                <a:lnTo>
                  <a:pt x="2909881" y="2951158"/>
                </a:lnTo>
                <a:lnTo>
                  <a:pt x="0" y="2951158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0"/>
                </a:schemeClr>
              </a:gs>
              <a:gs pos="100000">
                <a:schemeClr val="accent1">
                  <a:alpha val="18000"/>
                </a:schemeClr>
              </a:gs>
            </a:gsLst>
            <a:lin ang="2700000" scaled="0"/>
          </a:gradFill>
          <a:ln w="12700" cap="sq">
            <a:solidFill>
              <a:schemeClr val="accent1"/>
            </a:solidFill>
            <a:miter/>
          </a:ln>
          <a:effectLst>
            <a:outerShdw blurRad="190500" algn="ctr" rotWithShape="0">
              <a:schemeClr val="accent1">
                <a:alpha val="7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24"/>
            </p:custDataLst>
          </p:nvPr>
        </p:nvSpPr>
        <p:spPr>
          <a:xfrm>
            <a:off x="7709448" y="2104510"/>
            <a:ext cx="2383783" cy="62848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数据安全</a:t>
            </a:r>
            <a:r>
              <a:rPr kumimoji="1" lang="en-US" altLang="zh-CN" sz="1600">
                <a:ln w="12700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问题</a:t>
            </a:r>
            <a:endParaRPr kumimoji="1" lang="zh-CN" altLang="en-US"/>
          </a:p>
        </p:txBody>
      </p:sp>
      <p:sp>
        <p:nvSpPr>
          <p:cNvPr id="27" name="标题 1"/>
          <p:cNvSpPr txBox="1"/>
          <p:nvPr>
            <p:custDataLst>
              <p:tags r:id="rId25"/>
            </p:custDataLst>
          </p:nvPr>
        </p:nvSpPr>
        <p:spPr>
          <a:xfrm>
            <a:off x="7709448" y="2786853"/>
            <a:ext cx="2383783" cy="2394748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学生的用电数据和个人信息可能泄露，导致安全问题。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
采取措施：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采用加密技术，确保数据传输和存储的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安全性。</a:t>
            </a:r>
            <a:endParaRPr kumimoji="1" lang="zh-CN" altLang="en-US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28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9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技术风险</a:t>
            </a:r>
            <a:endParaRPr kumimoji="1" lang="zh-CN" altLang="en-US"/>
          </a:p>
        </p:txBody>
      </p:sp>
      <p:cxnSp>
        <p:nvCxnSpPr>
          <p:cNvPr id="30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0"/>
          </a:blip>
          <a:srcRect l="-2249" r="-4334" b="-4325"/>
          <a:stretch>
            <a:fillRect/>
          </a:stretch>
        </p:blipFill>
        <p:spPr>
          <a:xfrm rot="21088261">
            <a:off x="-653296" y="-183829"/>
            <a:ext cx="3837217" cy="233162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05369" y="273155"/>
            <a:ext cx="1808333" cy="22455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1597359" y="300359"/>
            <a:ext cx="243884" cy="197354"/>
          </a:xfrm>
          <a:custGeom>
            <a:avLst/>
            <a:gdLst>
              <a:gd name="connsiteX0" fmla="*/ 364067 w 706242"/>
              <a:gd name="connsiteY0" fmla="*/ 444500 h 571500"/>
              <a:gd name="connsiteX1" fmla="*/ 704850 w 706242"/>
              <a:gd name="connsiteY1" fmla="*/ 444500 h 571500"/>
              <a:gd name="connsiteX2" fmla="*/ 704850 w 706242"/>
              <a:gd name="connsiteY2" fmla="*/ 571500 h 571500"/>
              <a:gd name="connsiteX3" fmla="*/ 6350 w 706242"/>
              <a:gd name="connsiteY3" fmla="*/ 571500 h 571500"/>
              <a:gd name="connsiteX4" fmla="*/ 6350 w 706242"/>
              <a:gd name="connsiteY4" fmla="*/ 516467 h 571500"/>
              <a:gd name="connsiteX5" fmla="*/ 14817 w 706242"/>
              <a:gd name="connsiteY5" fmla="*/ 452967 h 571500"/>
              <a:gd name="connsiteX6" fmla="*/ 364067 w 706242"/>
              <a:gd name="connsiteY6" fmla="*/ 444500 h 571500"/>
              <a:gd name="connsiteX7" fmla="*/ 6350 w 706242"/>
              <a:gd name="connsiteY7" fmla="*/ 215900 h 571500"/>
              <a:gd name="connsiteX8" fmla="*/ 704850 w 706242"/>
              <a:gd name="connsiteY8" fmla="*/ 215900 h 571500"/>
              <a:gd name="connsiteX9" fmla="*/ 704850 w 706242"/>
              <a:gd name="connsiteY9" fmla="*/ 355600 h 571500"/>
              <a:gd name="connsiteX10" fmla="*/ 6350 w 706242"/>
              <a:gd name="connsiteY10" fmla="*/ 355600 h 571500"/>
              <a:gd name="connsiteX11" fmla="*/ 4958 w 706242"/>
              <a:gd name="connsiteY11" fmla="*/ 0 h 571500"/>
              <a:gd name="connsiteX12" fmla="*/ 706242 w 706242"/>
              <a:gd name="connsiteY12" fmla="*/ 0 h 571500"/>
              <a:gd name="connsiteX13" fmla="*/ 685800 w 706242"/>
              <a:gd name="connsiteY13" fmla="*/ 107950 h 571500"/>
              <a:gd name="connsiteX14" fmla="*/ 0 w 706242"/>
              <a:gd name="connsiteY14" fmla="*/ 107950 h 571500"/>
              <a:gd name="connsiteX15" fmla="*/ 2479 w 706242"/>
              <a:gd name="connsiteY15" fmla="*/ 53975 h 571500"/>
            </a:gdLst>
            <a:ahLst/>
            <a:cxnLst/>
            <a:rect l="l" t="t" r="r" b="b"/>
            <a:pathLst>
              <a:path w="706242" h="571500">
                <a:moveTo>
                  <a:pt x="364067" y="444500"/>
                </a:moveTo>
                <a:lnTo>
                  <a:pt x="704850" y="444500"/>
                </a:lnTo>
                <a:lnTo>
                  <a:pt x="704850" y="571500"/>
                </a:lnTo>
                <a:lnTo>
                  <a:pt x="6350" y="571500"/>
                </a:lnTo>
                <a:lnTo>
                  <a:pt x="6350" y="516467"/>
                </a:lnTo>
                <a:cubicBezTo>
                  <a:pt x="6350" y="486198"/>
                  <a:pt x="10160" y="457623"/>
                  <a:pt x="14817" y="452967"/>
                </a:cubicBezTo>
                <a:cubicBezTo>
                  <a:pt x="19473" y="448310"/>
                  <a:pt x="176636" y="444500"/>
                  <a:pt x="364067" y="444500"/>
                </a:cubicBezTo>
                <a:close/>
                <a:moveTo>
                  <a:pt x="6350" y="215900"/>
                </a:moveTo>
                <a:lnTo>
                  <a:pt x="704850" y="215900"/>
                </a:lnTo>
                <a:lnTo>
                  <a:pt x="704850" y="355600"/>
                </a:lnTo>
                <a:lnTo>
                  <a:pt x="6350" y="355600"/>
                </a:lnTo>
                <a:close/>
                <a:moveTo>
                  <a:pt x="4958" y="0"/>
                </a:moveTo>
                <a:lnTo>
                  <a:pt x="706242" y="0"/>
                </a:lnTo>
                <a:lnTo>
                  <a:pt x="685800" y="107950"/>
                </a:lnTo>
                <a:lnTo>
                  <a:pt x="0" y="107950"/>
                </a:lnTo>
                <a:lnTo>
                  <a:pt x="2479" y="53975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9900000" flipH="1" flipV="1">
            <a:off x="1160686" y="2107178"/>
            <a:ext cx="91440" cy="91440"/>
          </a:xfrm>
          <a:prstGeom prst="ellips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 l="5321" r="-388"/>
          <a:stretch>
            <a:fillRect/>
          </a:stretch>
        </p:blipFill>
        <p:spPr>
          <a:xfrm rot="668457">
            <a:off x="9331548" y="3609466"/>
            <a:ext cx="3202917" cy="2251064"/>
          </a:xfrm>
          <a:prstGeom prst="rect">
            <a:avLst/>
          </a:prstGeom>
          <a:noFill/>
          <a:ln cap="sq">
            <a:noFill/>
          </a:ln>
        </p:spPr>
      </p:pic>
      <p:cxnSp>
        <p:nvCxnSpPr>
          <p:cNvPr id="8" name="标题 1"/>
          <p:cNvCxnSpPr/>
          <p:nvPr/>
        </p:nvCxnSpPr>
        <p:spPr>
          <a:xfrm>
            <a:off x="2637382" y="4487856"/>
            <a:ext cx="2993669" cy="0"/>
          </a:xfrm>
          <a:prstGeom prst="line">
            <a:avLst/>
          </a:prstGeom>
          <a:noFill/>
          <a:ln w="9525" cap="sq">
            <a:solidFill>
              <a:schemeClr val="bg1">
                <a:alpha val="65000"/>
              </a:schemeClr>
            </a:solidFill>
            <a:prstDash val="dash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1886631" y="2989483"/>
            <a:ext cx="8418739" cy="262636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5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项目可行性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97147" y="1510040"/>
            <a:ext cx="1397707" cy="1397707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63500" sx="102000" sy="102000" algn="ctr" rotWithShape="0">
              <a:schemeClr val="bg1">
                <a:alpha val="8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96000" y="464800"/>
            <a:ext cx="1800000" cy="23022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06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16311" y="5771777"/>
            <a:ext cx="5559378" cy="13516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99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0" y="4080496"/>
            <a:ext cx="12192000" cy="2777504"/>
          </a:xfrm>
          <a:custGeom>
            <a:avLst/>
            <a:gdLst>
              <a:gd name="connsiteX0" fmla="*/ 6096000 w 12192000"/>
              <a:gd name="connsiteY0" fmla="*/ 0 h 2777504"/>
              <a:gd name="connsiteX1" fmla="*/ 12157261 w 12192000"/>
              <a:gd name="connsiteY1" fmla="*/ 805858 h 2777504"/>
              <a:gd name="connsiteX2" fmla="*/ 12192000 w 12192000"/>
              <a:gd name="connsiteY2" fmla="*/ 818321 h 2777504"/>
              <a:gd name="connsiteX3" fmla="*/ 12192000 w 12192000"/>
              <a:gd name="connsiteY3" fmla="*/ 2777504 h 2777504"/>
              <a:gd name="connsiteX4" fmla="*/ 0 w 12192000"/>
              <a:gd name="connsiteY4" fmla="*/ 2777504 h 2777504"/>
              <a:gd name="connsiteX5" fmla="*/ 0 w 12192000"/>
              <a:gd name="connsiteY5" fmla="*/ 818321 h 2777504"/>
              <a:gd name="connsiteX6" fmla="*/ 34739 w 12192000"/>
              <a:gd name="connsiteY6" fmla="*/ 805858 h 2777504"/>
              <a:gd name="connsiteX7" fmla="*/ 6096000 w 12192000"/>
              <a:gd name="connsiteY7" fmla="*/ 0 h 2777504"/>
            </a:gdLst>
            <a:ahLst/>
            <a:cxnLst/>
            <a:rect l="l" t="t" r="r" b="b"/>
            <a:pathLst>
              <a:path w="12192000" h="2777504">
                <a:moveTo>
                  <a:pt x="6096000" y="0"/>
                </a:moveTo>
                <a:cubicBezTo>
                  <a:pt x="8536220" y="0"/>
                  <a:pt x="10716548" y="313701"/>
                  <a:pt x="12157261" y="805858"/>
                </a:cubicBezTo>
                <a:lnTo>
                  <a:pt x="12192000" y="818321"/>
                </a:lnTo>
                <a:lnTo>
                  <a:pt x="12192000" y="2777504"/>
                </a:lnTo>
                <a:lnTo>
                  <a:pt x="0" y="2777504"/>
                </a:lnTo>
                <a:lnTo>
                  <a:pt x="0" y="818321"/>
                </a:lnTo>
                <a:lnTo>
                  <a:pt x="34739" y="805858"/>
                </a:lnTo>
                <a:cubicBezTo>
                  <a:pt x="1475452" y="313701"/>
                  <a:pt x="3655780" y="0"/>
                  <a:pt x="6096000" y="0"/>
                </a:cubicBezTo>
                <a:close/>
              </a:path>
            </a:pathLst>
          </a:cu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cap="sq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1"/>
            </p:custDataLst>
          </p:nvPr>
        </p:nvSpPr>
        <p:spPr>
          <a:xfrm>
            <a:off x="661882" y="1884762"/>
            <a:ext cx="2991701" cy="4013709"/>
          </a:xfrm>
          <a:prstGeom prst="roundRect">
            <a:avLst>
              <a:gd name="adj" fmla="val 4912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254000" dir="16200000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2"/>
            </p:custDataLst>
          </p:nvPr>
        </p:nvSpPr>
        <p:spPr>
          <a:xfrm>
            <a:off x="878930" y="2108210"/>
            <a:ext cx="1007166" cy="1007166"/>
          </a:xfrm>
          <a:prstGeom prst="ellipse">
            <a:avLst/>
          </a:prstGeom>
          <a:noFill/>
          <a:ln w="28575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3"/>
            </p:custDataLst>
          </p:nvPr>
        </p:nvSpPr>
        <p:spPr>
          <a:xfrm>
            <a:off x="995141" y="2224421"/>
            <a:ext cx="774743" cy="774743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4"/>
            </p:custDataLst>
          </p:nvPr>
        </p:nvSpPr>
        <p:spPr>
          <a:xfrm>
            <a:off x="1199751" y="2413817"/>
            <a:ext cx="365525" cy="39595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5"/>
            </p:custDataLst>
          </p:nvPr>
        </p:nvSpPr>
        <p:spPr>
          <a:xfrm>
            <a:off x="4593800" y="1368780"/>
            <a:ext cx="2991701" cy="4013709"/>
          </a:xfrm>
          <a:prstGeom prst="roundRect">
            <a:avLst>
              <a:gd name="adj" fmla="val 4912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254000" dir="16200000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6"/>
            </p:custDataLst>
          </p:nvPr>
        </p:nvSpPr>
        <p:spPr>
          <a:xfrm>
            <a:off x="4805656" y="1558705"/>
            <a:ext cx="1007166" cy="1007166"/>
          </a:xfrm>
          <a:prstGeom prst="ellipse">
            <a:avLst/>
          </a:prstGeom>
          <a:noFill/>
          <a:ln w="28575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7"/>
            </p:custDataLst>
          </p:nvPr>
        </p:nvSpPr>
        <p:spPr>
          <a:xfrm>
            <a:off x="4921867" y="1674916"/>
            <a:ext cx="774743" cy="774743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8"/>
            </p:custDataLst>
          </p:nvPr>
        </p:nvSpPr>
        <p:spPr>
          <a:xfrm>
            <a:off x="5148586" y="1851612"/>
            <a:ext cx="346707" cy="395952"/>
          </a:xfrm>
          <a:custGeom>
            <a:avLst/>
            <a:gdLst>
              <a:gd name="connsiteX0" fmla="*/ 1449958 w 1449958"/>
              <a:gd name="connsiteY0" fmla="*/ 669913 h 1655898"/>
              <a:gd name="connsiteX1" fmla="*/ 1449586 w 1449958"/>
              <a:gd name="connsiteY1" fmla="*/ 666192 h 1655898"/>
              <a:gd name="connsiteX2" fmla="*/ 1449586 w 1449958"/>
              <a:gd name="connsiteY2" fmla="*/ 665634 h 1655898"/>
              <a:gd name="connsiteX3" fmla="*/ 1448098 w 1449958"/>
              <a:gd name="connsiteY3" fmla="*/ 658006 h 1655898"/>
              <a:gd name="connsiteX4" fmla="*/ 1445307 w 1449958"/>
              <a:gd name="connsiteY4" fmla="*/ 650379 h 1655898"/>
              <a:gd name="connsiteX5" fmla="*/ 1443633 w 1449958"/>
              <a:gd name="connsiteY5" fmla="*/ 646844 h 1655898"/>
              <a:gd name="connsiteX6" fmla="*/ 1441772 w 1449958"/>
              <a:gd name="connsiteY6" fmla="*/ 643496 h 1655898"/>
              <a:gd name="connsiteX7" fmla="*/ 1441400 w 1449958"/>
              <a:gd name="connsiteY7" fmla="*/ 643124 h 1655898"/>
              <a:gd name="connsiteX8" fmla="*/ 1439354 w 1449958"/>
              <a:gd name="connsiteY8" fmla="*/ 640147 h 1655898"/>
              <a:gd name="connsiteX9" fmla="*/ 1439168 w 1449958"/>
              <a:gd name="connsiteY9" fmla="*/ 639775 h 1655898"/>
              <a:gd name="connsiteX10" fmla="*/ 1436936 w 1449958"/>
              <a:gd name="connsiteY10" fmla="*/ 636798 h 1655898"/>
              <a:gd name="connsiteX11" fmla="*/ 1436378 w 1449958"/>
              <a:gd name="connsiteY11" fmla="*/ 636240 h 1655898"/>
              <a:gd name="connsiteX12" fmla="*/ 1433773 w 1449958"/>
              <a:gd name="connsiteY12" fmla="*/ 633450 h 1655898"/>
              <a:gd name="connsiteX13" fmla="*/ 816136 w 1449958"/>
              <a:gd name="connsiteY13" fmla="*/ 15813 h 1655898"/>
              <a:gd name="connsiteX14" fmla="*/ 813346 w 1449958"/>
              <a:gd name="connsiteY14" fmla="*/ 13208 h 1655898"/>
              <a:gd name="connsiteX15" fmla="*/ 812788 w 1449958"/>
              <a:gd name="connsiteY15" fmla="*/ 12650 h 1655898"/>
              <a:gd name="connsiteX16" fmla="*/ 809997 w 1449958"/>
              <a:gd name="connsiteY16" fmla="*/ 10418 h 1655898"/>
              <a:gd name="connsiteX17" fmla="*/ 809625 w 1449958"/>
              <a:gd name="connsiteY17" fmla="*/ 10232 h 1655898"/>
              <a:gd name="connsiteX18" fmla="*/ 806834 w 1449958"/>
              <a:gd name="connsiteY18" fmla="*/ 8372 h 1655898"/>
              <a:gd name="connsiteX19" fmla="*/ 806276 w 1449958"/>
              <a:gd name="connsiteY19" fmla="*/ 8000 h 1655898"/>
              <a:gd name="connsiteX20" fmla="*/ 802928 w 1449958"/>
              <a:gd name="connsiteY20" fmla="*/ 6139 h 1655898"/>
              <a:gd name="connsiteX21" fmla="*/ 802742 w 1449958"/>
              <a:gd name="connsiteY21" fmla="*/ 6139 h 1655898"/>
              <a:gd name="connsiteX22" fmla="*/ 799207 w 1449958"/>
              <a:gd name="connsiteY22" fmla="*/ 4465 h 1655898"/>
              <a:gd name="connsiteX23" fmla="*/ 799021 w 1449958"/>
              <a:gd name="connsiteY23" fmla="*/ 4465 h 1655898"/>
              <a:gd name="connsiteX24" fmla="*/ 791580 w 1449958"/>
              <a:gd name="connsiteY24" fmla="*/ 1860 h 1655898"/>
              <a:gd name="connsiteX25" fmla="*/ 791394 w 1449958"/>
              <a:gd name="connsiteY25" fmla="*/ 1860 h 1655898"/>
              <a:gd name="connsiteX26" fmla="*/ 783766 w 1449958"/>
              <a:gd name="connsiteY26" fmla="*/ 372 h 1655898"/>
              <a:gd name="connsiteX27" fmla="*/ 783022 w 1449958"/>
              <a:gd name="connsiteY27" fmla="*/ 372 h 1655898"/>
              <a:gd name="connsiteX28" fmla="*/ 779301 w 1449958"/>
              <a:gd name="connsiteY28" fmla="*/ 0 h 1655898"/>
              <a:gd name="connsiteX29" fmla="*/ 261751 w 1449958"/>
              <a:gd name="connsiteY29" fmla="*/ 0 h 1655898"/>
              <a:gd name="connsiteX30" fmla="*/ 0 w 1449958"/>
              <a:gd name="connsiteY30" fmla="*/ 261751 h 1655898"/>
              <a:gd name="connsiteX31" fmla="*/ 0 w 1449958"/>
              <a:gd name="connsiteY31" fmla="*/ 1394148 h 1655898"/>
              <a:gd name="connsiteX32" fmla="*/ 261751 w 1449958"/>
              <a:gd name="connsiteY32" fmla="*/ 1655899 h 1655898"/>
              <a:gd name="connsiteX33" fmla="*/ 1188207 w 1449958"/>
              <a:gd name="connsiteY33" fmla="*/ 1655899 h 1655898"/>
              <a:gd name="connsiteX34" fmla="*/ 1449958 w 1449958"/>
              <a:gd name="connsiteY34" fmla="*/ 1394148 h 1655898"/>
              <a:gd name="connsiteX35" fmla="*/ 1449958 w 1449958"/>
              <a:gd name="connsiteY35" fmla="*/ 672889 h 1655898"/>
              <a:gd name="connsiteX36" fmla="*/ 1449958 w 1449958"/>
              <a:gd name="connsiteY36" fmla="*/ 669913 h 1655898"/>
              <a:gd name="connsiteX37" fmla="*/ 832321 w 1449958"/>
              <a:gd name="connsiteY37" fmla="*/ 466948 h 1655898"/>
              <a:gd name="connsiteX38" fmla="*/ 832321 w 1449958"/>
              <a:gd name="connsiteY38" fmla="*/ 189942 h 1655898"/>
              <a:gd name="connsiteX39" fmla="*/ 1259458 w 1449958"/>
              <a:gd name="connsiteY39" fmla="*/ 617079 h 1655898"/>
              <a:gd name="connsiteX40" fmla="*/ 982452 w 1449958"/>
              <a:gd name="connsiteY40" fmla="*/ 617079 h 1655898"/>
              <a:gd name="connsiteX41" fmla="*/ 832321 w 1449958"/>
              <a:gd name="connsiteY41" fmla="*/ 466948 h 1655898"/>
              <a:gd name="connsiteX42" fmla="*/ 1338337 w 1449958"/>
              <a:gd name="connsiteY42" fmla="*/ 1393403 h 1655898"/>
              <a:gd name="connsiteX43" fmla="*/ 1188207 w 1449958"/>
              <a:gd name="connsiteY43" fmla="*/ 1543534 h 1655898"/>
              <a:gd name="connsiteX44" fmla="*/ 261751 w 1449958"/>
              <a:gd name="connsiteY44" fmla="*/ 1543534 h 1655898"/>
              <a:gd name="connsiteX45" fmla="*/ 111621 w 1449958"/>
              <a:gd name="connsiteY45" fmla="*/ 1393403 h 1655898"/>
              <a:gd name="connsiteX46" fmla="*/ 111621 w 1449958"/>
              <a:gd name="connsiteY46" fmla="*/ 261007 h 1655898"/>
              <a:gd name="connsiteX47" fmla="*/ 261751 w 1449958"/>
              <a:gd name="connsiteY47" fmla="*/ 110877 h 1655898"/>
              <a:gd name="connsiteX48" fmla="*/ 720700 w 1449958"/>
              <a:gd name="connsiteY48" fmla="*/ 110877 h 1655898"/>
              <a:gd name="connsiteX49" fmla="*/ 720700 w 1449958"/>
              <a:gd name="connsiteY49" fmla="*/ 466948 h 1655898"/>
              <a:gd name="connsiteX50" fmla="*/ 982452 w 1449958"/>
              <a:gd name="connsiteY50" fmla="*/ 728700 h 1655898"/>
              <a:gd name="connsiteX51" fmla="*/ 1338523 w 1449958"/>
              <a:gd name="connsiteY51" fmla="*/ 728700 h 1655898"/>
              <a:gd name="connsiteX52" fmla="*/ 1338523 w 1449958"/>
              <a:gd name="connsiteY52" fmla="*/ 1393403 h 1655898"/>
            </a:gdLst>
            <a:ahLst/>
            <a:cxnLst/>
            <a:rect l="l" t="t" r="r" b="b"/>
            <a:pathLst>
              <a:path w="1449958" h="1655898">
                <a:moveTo>
                  <a:pt x="1449958" y="669913"/>
                </a:moveTo>
                <a:cubicBezTo>
                  <a:pt x="1449958" y="668610"/>
                  <a:pt x="1449772" y="667308"/>
                  <a:pt x="1449586" y="666192"/>
                </a:cubicBezTo>
                <a:lnTo>
                  <a:pt x="1449586" y="665634"/>
                </a:lnTo>
                <a:cubicBezTo>
                  <a:pt x="1449214" y="663029"/>
                  <a:pt x="1448656" y="660425"/>
                  <a:pt x="1448098" y="658006"/>
                </a:cubicBezTo>
                <a:cubicBezTo>
                  <a:pt x="1447354" y="655402"/>
                  <a:pt x="1446423" y="652797"/>
                  <a:pt x="1445307" y="650379"/>
                </a:cubicBezTo>
                <a:cubicBezTo>
                  <a:pt x="1444749" y="649077"/>
                  <a:pt x="1444191" y="647960"/>
                  <a:pt x="1443633" y="646844"/>
                </a:cubicBezTo>
                <a:cubicBezTo>
                  <a:pt x="1443075" y="645728"/>
                  <a:pt x="1442331" y="644612"/>
                  <a:pt x="1441772" y="643496"/>
                </a:cubicBezTo>
                <a:cubicBezTo>
                  <a:pt x="1441587" y="643310"/>
                  <a:pt x="1441587" y="643124"/>
                  <a:pt x="1441400" y="643124"/>
                </a:cubicBezTo>
                <a:cubicBezTo>
                  <a:pt x="1440842" y="642193"/>
                  <a:pt x="1440098" y="641077"/>
                  <a:pt x="1439354" y="640147"/>
                </a:cubicBezTo>
                <a:cubicBezTo>
                  <a:pt x="1439354" y="640147"/>
                  <a:pt x="1439168" y="639961"/>
                  <a:pt x="1439168" y="639775"/>
                </a:cubicBezTo>
                <a:cubicBezTo>
                  <a:pt x="1438424" y="638845"/>
                  <a:pt x="1437680" y="637729"/>
                  <a:pt x="1436936" y="636798"/>
                </a:cubicBezTo>
                <a:lnTo>
                  <a:pt x="1436378" y="636240"/>
                </a:lnTo>
                <a:cubicBezTo>
                  <a:pt x="1435633" y="635310"/>
                  <a:pt x="1434703" y="634380"/>
                  <a:pt x="1433773" y="633450"/>
                </a:cubicBezTo>
                <a:lnTo>
                  <a:pt x="816136" y="15813"/>
                </a:lnTo>
                <a:cubicBezTo>
                  <a:pt x="815206" y="14883"/>
                  <a:pt x="814276" y="14139"/>
                  <a:pt x="813346" y="13208"/>
                </a:cubicBezTo>
                <a:lnTo>
                  <a:pt x="812788" y="12650"/>
                </a:lnTo>
                <a:lnTo>
                  <a:pt x="809997" y="10418"/>
                </a:lnTo>
                <a:cubicBezTo>
                  <a:pt x="809811" y="10418"/>
                  <a:pt x="809811" y="10232"/>
                  <a:pt x="809625" y="10232"/>
                </a:cubicBezTo>
                <a:cubicBezTo>
                  <a:pt x="808695" y="9488"/>
                  <a:pt x="807765" y="8930"/>
                  <a:pt x="806834" y="8372"/>
                </a:cubicBezTo>
                <a:cubicBezTo>
                  <a:pt x="806649" y="8186"/>
                  <a:pt x="806462" y="8186"/>
                  <a:pt x="806276" y="8000"/>
                </a:cubicBezTo>
                <a:cubicBezTo>
                  <a:pt x="805160" y="7255"/>
                  <a:pt x="804044" y="6697"/>
                  <a:pt x="802928" y="6139"/>
                </a:cubicBezTo>
                <a:lnTo>
                  <a:pt x="802742" y="6139"/>
                </a:lnTo>
                <a:cubicBezTo>
                  <a:pt x="801626" y="5581"/>
                  <a:pt x="800509" y="5023"/>
                  <a:pt x="799207" y="4465"/>
                </a:cubicBezTo>
                <a:lnTo>
                  <a:pt x="799021" y="4465"/>
                </a:lnTo>
                <a:cubicBezTo>
                  <a:pt x="796603" y="3349"/>
                  <a:pt x="793998" y="2418"/>
                  <a:pt x="791580" y="1860"/>
                </a:cubicBezTo>
                <a:lnTo>
                  <a:pt x="791394" y="1860"/>
                </a:lnTo>
                <a:cubicBezTo>
                  <a:pt x="788975" y="1116"/>
                  <a:pt x="786371" y="744"/>
                  <a:pt x="783766" y="372"/>
                </a:cubicBezTo>
                <a:lnTo>
                  <a:pt x="783022" y="372"/>
                </a:lnTo>
                <a:cubicBezTo>
                  <a:pt x="781720" y="186"/>
                  <a:pt x="780604" y="186"/>
                  <a:pt x="779301" y="0"/>
                </a:cubicBezTo>
                <a:lnTo>
                  <a:pt x="261751" y="0"/>
                </a:lnTo>
                <a:cubicBezTo>
                  <a:pt x="117388" y="0"/>
                  <a:pt x="0" y="117388"/>
                  <a:pt x="0" y="261751"/>
                </a:cubicBezTo>
                <a:lnTo>
                  <a:pt x="0" y="1394148"/>
                </a:lnTo>
                <a:cubicBezTo>
                  <a:pt x="0" y="1538511"/>
                  <a:pt x="117388" y="1655899"/>
                  <a:pt x="261751" y="1655899"/>
                </a:cubicBezTo>
                <a:lnTo>
                  <a:pt x="1188207" y="1655899"/>
                </a:lnTo>
                <a:cubicBezTo>
                  <a:pt x="1332570" y="1655899"/>
                  <a:pt x="1449958" y="1538511"/>
                  <a:pt x="1449958" y="1394148"/>
                </a:cubicBezTo>
                <a:lnTo>
                  <a:pt x="1449958" y="672889"/>
                </a:lnTo>
                <a:lnTo>
                  <a:pt x="1449958" y="669913"/>
                </a:lnTo>
                <a:close/>
                <a:moveTo>
                  <a:pt x="832321" y="466948"/>
                </a:moveTo>
                <a:lnTo>
                  <a:pt x="832321" y="189942"/>
                </a:lnTo>
                <a:lnTo>
                  <a:pt x="1259458" y="617079"/>
                </a:lnTo>
                <a:lnTo>
                  <a:pt x="982452" y="617079"/>
                </a:lnTo>
                <a:cubicBezTo>
                  <a:pt x="899666" y="617079"/>
                  <a:pt x="832321" y="549734"/>
                  <a:pt x="832321" y="466948"/>
                </a:cubicBezTo>
                <a:close/>
                <a:moveTo>
                  <a:pt x="1338337" y="1393403"/>
                </a:moveTo>
                <a:cubicBezTo>
                  <a:pt x="1338337" y="1476189"/>
                  <a:pt x="1270992" y="1543534"/>
                  <a:pt x="1188207" y="1543534"/>
                </a:cubicBezTo>
                <a:lnTo>
                  <a:pt x="261751" y="1543534"/>
                </a:lnTo>
                <a:cubicBezTo>
                  <a:pt x="178966" y="1543534"/>
                  <a:pt x="111621" y="1476189"/>
                  <a:pt x="111621" y="1393403"/>
                </a:cubicBezTo>
                <a:lnTo>
                  <a:pt x="111621" y="261007"/>
                </a:lnTo>
                <a:cubicBezTo>
                  <a:pt x="111621" y="178222"/>
                  <a:pt x="178966" y="110877"/>
                  <a:pt x="261751" y="110877"/>
                </a:cubicBezTo>
                <a:lnTo>
                  <a:pt x="720700" y="110877"/>
                </a:lnTo>
                <a:lnTo>
                  <a:pt x="720700" y="466948"/>
                </a:lnTo>
                <a:cubicBezTo>
                  <a:pt x="720700" y="611312"/>
                  <a:pt x="838088" y="728700"/>
                  <a:pt x="982452" y="728700"/>
                </a:cubicBezTo>
                <a:lnTo>
                  <a:pt x="1338523" y="728700"/>
                </a:lnTo>
                <a:lnTo>
                  <a:pt x="1338523" y="1393403"/>
                </a:ln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9"/>
            </p:custDataLst>
          </p:nvPr>
        </p:nvSpPr>
        <p:spPr>
          <a:xfrm>
            <a:off x="8525718" y="1884762"/>
            <a:ext cx="2991701" cy="4013709"/>
          </a:xfrm>
          <a:prstGeom prst="roundRect">
            <a:avLst>
              <a:gd name="adj" fmla="val 4912"/>
            </a:avLst>
          </a:prstGeom>
          <a:solidFill>
            <a:schemeClr val="bg1"/>
          </a:solidFill>
          <a:ln w="12700" cap="sq">
            <a:gradFill>
              <a:gsLst>
                <a:gs pos="0">
                  <a:schemeClr val="accent1">
                    <a:alpha val="100000"/>
                  </a:schemeClr>
                </a:gs>
                <a:gs pos="100000">
                  <a:schemeClr val="bg1">
                    <a:alpha val="0"/>
                  </a:schemeClr>
                </a:gs>
              </a:gsLst>
              <a:lin ang="5400000" scaled="0"/>
            </a:gradFill>
            <a:miter/>
          </a:ln>
          <a:effectLst>
            <a:outerShdw blurRad="254000" dir="16200000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0"/>
            </p:custDataLst>
          </p:nvPr>
        </p:nvSpPr>
        <p:spPr>
          <a:xfrm>
            <a:off x="8748194" y="2074687"/>
            <a:ext cx="1007166" cy="1007166"/>
          </a:xfrm>
          <a:prstGeom prst="ellipse">
            <a:avLst/>
          </a:prstGeom>
          <a:noFill/>
          <a:ln w="28575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1"/>
            </p:custDataLst>
          </p:nvPr>
        </p:nvSpPr>
        <p:spPr>
          <a:xfrm>
            <a:off x="8864405" y="2190898"/>
            <a:ext cx="774743" cy="774743"/>
          </a:xfrm>
          <a:prstGeom prst="ellipse">
            <a:avLst/>
          </a:prstGeom>
          <a:gradFill>
            <a:gsLst>
              <a:gs pos="0">
                <a:schemeClr val="accent1">
                  <a:alpha val="100000"/>
                </a:schemeClr>
              </a:gs>
              <a:gs pos="100000">
                <a:schemeClr val="accent1">
                  <a:lumMod val="60000"/>
                  <a:lumOff val="40000"/>
                  <a:alpha val="100000"/>
                </a:schemeClr>
              </a:gs>
            </a:gsLst>
            <a:lin ang="27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2"/>
            </p:custDataLst>
          </p:nvPr>
        </p:nvSpPr>
        <p:spPr>
          <a:xfrm>
            <a:off x="9053801" y="2391673"/>
            <a:ext cx="395952" cy="373193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cap="flat">
            <a:noFill/>
            <a:prstDash val="solid"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3"/>
            </p:custDataLst>
          </p:nvPr>
        </p:nvSpPr>
        <p:spPr>
          <a:xfrm>
            <a:off x="875363" y="3349220"/>
            <a:ext cx="2591870" cy="64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>
                <a:ln w="3175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成本低廉</a:t>
            </a:r>
            <a:endParaRPr kumimoji="1" lang="zh-CN" altLang="en-US" sz="1600">
              <a:ln w="3175">
                <a:noFill/>
              </a:ln>
              <a:solidFill>
                <a:srgbClr val="6233D7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7" name="标题 1"/>
          <p:cNvSpPr txBox="1"/>
          <p:nvPr>
            <p:custDataLst>
              <p:tags r:id="rId14"/>
            </p:custDataLst>
          </p:nvPr>
        </p:nvSpPr>
        <p:spPr>
          <a:xfrm>
            <a:off x="876300" y="4000156"/>
            <a:ext cx="2590800" cy="177167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树莓派、传感器、显示屏、舵机等硬件设备价格低，节约采购成本。</a:t>
            </a:r>
            <a:endParaRPr kumimoji="1" lang="zh-CN" altLang="en-US" sz="1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系统运行过程中，</a:t>
            </a: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维护成本低。</a:t>
            </a:r>
            <a:endParaRPr kumimoji="1" lang="zh-CN" altLang="en-US" sz="1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8" name="标题 1"/>
          <p:cNvSpPr txBox="1"/>
          <p:nvPr>
            <p:custDataLst>
              <p:tags r:id="rId15"/>
            </p:custDataLst>
          </p:nvPr>
        </p:nvSpPr>
        <p:spPr>
          <a:xfrm>
            <a:off x="4828390" y="2799128"/>
            <a:ext cx="2553770" cy="64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>
                <a:ln w="3175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符合</a:t>
            </a:r>
            <a:r>
              <a:rPr kumimoji="1" lang="zh-CN" altLang="en-US" sz="1600">
                <a:ln w="3175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节能政策</a:t>
            </a:r>
            <a:endParaRPr kumimoji="1" lang="zh-CN" altLang="en-US" sz="1600">
              <a:ln w="3175">
                <a:noFill/>
              </a:ln>
              <a:solidFill>
                <a:srgbClr val="6233D7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9" name="标题 1"/>
          <p:cNvSpPr txBox="1"/>
          <p:nvPr>
            <p:custDataLst>
              <p:tags r:id="rId16"/>
            </p:custDataLst>
          </p:nvPr>
        </p:nvSpPr>
        <p:spPr>
          <a:xfrm>
            <a:off x="4826000" y="3484174"/>
            <a:ext cx="2552700" cy="177167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项目符合国家节能减排政策，具有良好的社会</a:t>
            </a: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效益。</a:t>
            </a:r>
            <a:endParaRPr kumimoji="1" lang="zh-CN" altLang="en-US" sz="1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可为学校和学生树立节能意识，推动校园</a:t>
            </a: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节能减排工作。</a:t>
            </a:r>
            <a:endParaRPr kumimoji="1" lang="zh-CN" altLang="en-US" sz="1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20" name="标题 1"/>
          <p:cNvSpPr txBox="1"/>
          <p:nvPr>
            <p:custDataLst>
              <p:tags r:id="rId17"/>
            </p:custDataLst>
          </p:nvPr>
        </p:nvSpPr>
        <p:spPr>
          <a:xfrm>
            <a:off x="8773008" y="3318890"/>
            <a:ext cx="2529992" cy="64893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1600">
                <a:ln w="3175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推动技术创新</a:t>
            </a:r>
            <a:endParaRPr kumimoji="1" lang="zh-CN" altLang="en-US" sz="1600">
              <a:ln w="3175">
                <a:noFill/>
              </a:ln>
              <a:solidFill>
                <a:srgbClr val="6233D7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21" name="标题 1"/>
          <p:cNvSpPr txBox="1"/>
          <p:nvPr>
            <p:custDataLst>
              <p:tags r:id="rId18"/>
            </p:custDataLst>
          </p:nvPr>
        </p:nvSpPr>
        <p:spPr>
          <a:xfrm>
            <a:off x="8775700" y="4000156"/>
            <a:ext cx="2527300" cy="177167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项目采用先进的技术和设备，可推动校园技术创新和</a:t>
            </a: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应用。</a:t>
            </a:r>
            <a:endParaRPr kumimoji="1" lang="zh-CN" altLang="en-US" sz="1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l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可为学生提供实践机会，培养学生的创新能力和实践</a:t>
            </a:r>
            <a:r>
              <a:rPr kumimoji="1" lang="zh-CN" altLang="en-US" sz="1400">
                <a:ln w="12700">
                  <a:noFill/>
                </a:ln>
                <a:solidFill>
                  <a:srgbClr val="404040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能力。</a:t>
            </a:r>
            <a:endParaRPr kumimoji="1" lang="zh-CN" altLang="en-US" sz="1400">
              <a:ln w="12700">
                <a:noFill/>
              </a:ln>
              <a:solidFill>
                <a:srgbClr val="404040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22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</a:t>
            </a: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可行性</a:t>
            </a:r>
            <a:endParaRPr kumimoji="1" lang="zh-CN" altLang="en-US"/>
          </a:p>
        </p:txBody>
      </p:sp>
      <p:cxnSp>
        <p:nvCxnSpPr>
          <p:cNvPr id="24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3223" t="3432" r="6977" b="3432"/>
          <a:stretch>
            <a:fillRect/>
          </a:stretch>
        </p:blipFill>
        <p:spPr>
          <a:xfrm>
            <a:off x="-1" y="-1"/>
            <a:ext cx="12192001" cy="6858001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0"/>
          </a:blip>
          <a:srcRect l="-2249" r="-4334" b="-4325"/>
          <a:stretch>
            <a:fillRect/>
          </a:stretch>
        </p:blipFill>
        <p:spPr>
          <a:xfrm rot="21088261">
            <a:off x="-771414" y="39331"/>
            <a:ext cx="3279173" cy="1992539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05369" y="273155"/>
            <a:ext cx="1808333" cy="22455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1597359" y="300359"/>
            <a:ext cx="243884" cy="197354"/>
          </a:xfrm>
          <a:custGeom>
            <a:avLst/>
            <a:gdLst>
              <a:gd name="connsiteX0" fmla="*/ 364067 w 706242"/>
              <a:gd name="connsiteY0" fmla="*/ 444500 h 571500"/>
              <a:gd name="connsiteX1" fmla="*/ 704850 w 706242"/>
              <a:gd name="connsiteY1" fmla="*/ 444500 h 571500"/>
              <a:gd name="connsiteX2" fmla="*/ 704850 w 706242"/>
              <a:gd name="connsiteY2" fmla="*/ 571500 h 571500"/>
              <a:gd name="connsiteX3" fmla="*/ 6350 w 706242"/>
              <a:gd name="connsiteY3" fmla="*/ 571500 h 571500"/>
              <a:gd name="connsiteX4" fmla="*/ 6350 w 706242"/>
              <a:gd name="connsiteY4" fmla="*/ 516467 h 571500"/>
              <a:gd name="connsiteX5" fmla="*/ 14817 w 706242"/>
              <a:gd name="connsiteY5" fmla="*/ 452967 h 571500"/>
              <a:gd name="connsiteX6" fmla="*/ 364067 w 706242"/>
              <a:gd name="connsiteY6" fmla="*/ 444500 h 571500"/>
              <a:gd name="connsiteX7" fmla="*/ 6350 w 706242"/>
              <a:gd name="connsiteY7" fmla="*/ 215900 h 571500"/>
              <a:gd name="connsiteX8" fmla="*/ 704850 w 706242"/>
              <a:gd name="connsiteY8" fmla="*/ 215900 h 571500"/>
              <a:gd name="connsiteX9" fmla="*/ 704850 w 706242"/>
              <a:gd name="connsiteY9" fmla="*/ 355600 h 571500"/>
              <a:gd name="connsiteX10" fmla="*/ 6350 w 706242"/>
              <a:gd name="connsiteY10" fmla="*/ 355600 h 571500"/>
              <a:gd name="connsiteX11" fmla="*/ 4958 w 706242"/>
              <a:gd name="connsiteY11" fmla="*/ 0 h 571500"/>
              <a:gd name="connsiteX12" fmla="*/ 706242 w 706242"/>
              <a:gd name="connsiteY12" fmla="*/ 0 h 571500"/>
              <a:gd name="connsiteX13" fmla="*/ 685800 w 706242"/>
              <a:gd name="connsiteY13" fmla="*/ 107950 h 571500"/>
              <a:gd name="connsiteX14" fmla="*/ 0 w 706242"/>
              <a:gd name="connsiteY14" fmla="*/ 107950 h 571500"/>
              <a:gd name="connsiteX15" fmla="*/ 2479 w 706242"/>
              <a:gd name="connsiteY15" fmla="*/ 53975 h 571500"/>
            </a:gdLst>
            <a:ahLst/>
            <a:cxnLst/>
            <a:rect l="l" t="t" r="r" b="b"/>
            <a:pathLst>
              <a:path w="706242" h="571500">
                <a:moveTo>
                  <a:pt x="364067" y="444500"/>
                </a:moveTo>
                <a:lnTo>
                  <a:pt x="704850" y="444500"/>
                </a:lnTo>
                <a:lnTo>
                  <a:pt x="704850" y="571500"/>
                </a:lnTo>
                <a:lnTo>
                  <a:pt x="6350" y="571500"/>
                </a:lnTo>
                <a:lnTo>
                  <a:pt x="6350" y="516467"/>
                </a:lnTo>
                <a:cubicBezTo>
                  <a:pt x="6350" y="486198"/>
                  <a:pt x="10160" y="457623"/>
                  <a:pt x="14817" y="452967"/>
                </a:cubicBezTo>
                <a:cubicBezTo>
                  <a:pt x="19473" y="448310"/>
                  <a:pt x="176636" y="444500"/>
                  <a:pt x="364067" y="444500"/>
                </a:cubicBezTo>
                <a:close/>
                <a:moveTo>
                  <a:pt x="6350" y="215900"/>
                </a:moveTo>
                <a:lnTo>
                  <a:pt x="704850" y="215900"/>
                </a:lnTo>
                <a:lnTo>
                  <a:pt x="704850" y="355600"/>
                </a:lnTo>
                <a:lnTo>
                  <a:pt x="6350" y="355600"/>
                </a:lnTo>
                <a:close/>
                <a:moveTo>
                  <a:pt x="4958" y="0"/>
                </a:moveTo>
                <a:lnTo>
                  <a:pt x="706242" y="0"/>
                </a:lnTo>
                <a:lnTo>
                  <a:pt x="685800" y="107950"/>
                </a:lnTo>
                <a:lnTo>
                  <a:pt x="0" y="107950"/>
                </a:lnTo>
                <a:lnTo>
                  <a:pt x="2479" y="53975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9900000" flipH="1" flipV="1">
            <a:off x="1160686" y="2107178"/>
            <a:ext cx="91440" cy="91440"/>
          </a:xfrm>
          <a:prstGeom prst="ellips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 l="5321" r="-388"/>
          <a:stretch>
            <a:fillRect/>
          </a:stretch>
        </p:blipFill>
        <p:spPr>
          <a:xfrm rot="668457">
            <a:off x="9713058" y="3407239"/>
            <a:ext cx="2709416" cy="1904223"/>
          </a:xfrm>
          <a:prstGeom prst="rect">
            <a:avLst/>
          </a:prstGeom>
          <a:noFill/>
          <a:ln cap="sq">
            <a:noFill/>
          </a:ln>
        </p:spPr>
      </p:pic>
      <p:cxnSp>
        <p:nvCxnSpPr>
          <p:cNvPr id="8" name="标题 1"/>
          <p:cNvCxnSpPr/>
          <p:nvPr/>
        </p:nvCxnSpPr>
        <p:spPr>
          <a:xfrm>
            <a:off x="2637382" y="4487856"/>
            <a:ext cx="2993669" cy="0"/>
          </a:xfrm>
          <a:prstGeom prst="line">
            <a:avLst/>
          </a:prstGeom>
          <a:noFill/>
          <a:ln w="9525" cap="sq">
            <a:solidFill>
              <a:schemeClr val="bg1">
                <a:alpha val="65000"/>
              </a:schemeClr>
            </a:solidFill>
            <a:prstDash val="dash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2760017" y="4969866"/>
            <a:ext cx="6671966" cy="691131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1">
                  <a:lumMod val="60000"/>
                  <a:lumOff val="40000"/>
                </a:schemeClr>
              </a:gs>
              <a:gs pos="100000">
                <a:schemeClr val="accent1"/>
              </a:gs>
            </a:gsLst>
            <a:lin ang="0" scaled="0"/>
          </a:gradFill>
          <a:ln w="12700" cap="sq">
            <a:noFill/>
            <a:miter/>
          </a:ln>
          <a:effectLst>
            <a:outerShdw blurRad="63500" sx="102000" sy="102000" algn="ctr" rotWithShape="0">
              <a:schemeClr val="accent1"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3285701" y="5130765"/>
            <a:ext cx="1303866" cy="369332"/>
          </a:xfrm>
          <a:prstGeom prst="roundRect">
            <a:avLst>
              <a:gd name="adj" fmla="val 50000"/>
            </a:avLst>
          </a:pr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483827" y="5185256"/>
            <a:ext cx="700615" cy="26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主讲人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4268052" y="5130765"/>
            <a:ext cx="1340068" cy="3693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4587779" y="5185256"/>
            <a:ext cx="700615" cy="26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zh-CN" altLang="en-US"/>
              <a:t>李倩倩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5806847" y="5130765"/>
            <a:ext cx="1303866" cy="369332"/>
          </a:xfrm>
          <a:prstGeom prst="roundRect">
            <a:avLst>
              <a:gd name="adj" fmla="val 50000"/>
            </a:avLst>
          </a:pr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6004973" y="5185256"/>
            <a:ext cx="700615" cy="26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dist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时间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6805514" y="5130765"/>
            <a:ext cx="1340068" cy="369332"/>
          </a:xfrm>
          <a:prstGeom prst="roundRect">
            <a:avLst>
              <a:gd name="adj" fmla="val 50000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  <a:effectLst>
            <a:outerShdw blurRad="190500" dist="38100" dir="2700000" algn="tl" rotWithShape="0">
              <a:schemeClr val="accent1">
                <a:alpha val="15000"/>
              </a:schemeClr>
            </a:outerShdw>
          </a:effectLst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6947883" y="5185256"/>
            <a:ext cx="1085810" cy="26035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1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2025.4</a:t>
            </a: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 rot="18920784" flipH="1">
            <a:off x="8825782" y="5188950"/>
            <a:ext cx="252962" cy="252962"/>
          </a:xfrm>
          <a:prstGeom prst="rtTriangle">
            <a:avLst/>
          </a:prstGeom>
          <a:gradFill>
            <a:gsLst>
              <a:gs pos="0">
                <a:schemeClr val="accent1">
                  <a:lumMod val="20000"/>
                  <a:lumOff val="80000"/>
                  <a:alpha val="32000"/>
                </a:schemeClr>
              </a:gs>
              <a:gs pos="100000">
                <a:schemeClr val="bg1">
                  <a:alpha val="28000"/>
                </a:schemeClr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3316311" y="1514889"/>
            <a:ext cx="5559378" cy="13516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99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2025</a:t>
            </a: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 rot="5400000">
            <a:off x="8165616" y="2056255"/>
            <a:ext cx="107252" cy="239778"/>
          </a:xfrm>
          <a:custGeom>
            <a:avLst/>
            <a:gdLst>
              <a:gd name="connsiteX0" fmla="*/ 0 w 107252"/>
              <a:gd name="connsiteY0" fmla="*/ 92458 h 239778"/>
              <a:gd name="connsiteX1" fmla="*/ 53626 w 107252"/>
              <a:gd name="connsiteY1" fmla="*/ 0 h 239778"/>
              <a:gd name="connsiteX2" fmla="*/ 107252 w 107252"/>
              <a:gd name="connsiteY2" fmla="*/ 92458 h 239778"/>
              <a:gd name="connsiteX3" fmla="*/ 0 w 107252"/>
              <a:gd name="connsiteY3" fmla="*/ 239778 h 239778"/>
              <a:gd name="connsiteX4" fmla="*/ 53626 w 107252"/>
              <a:gd name="connsiteY4" fmla="*/ 147320 h 239778"/>
              <a:gd name="connsiteX5" fmla="*/ 107252 w 107252"/>
              <a:gd name="connsiteY5" fmla="*/ 239778 h 239778"/>
            </a:gdLst>
            <a:ahLst/>
            <a:cxnLst/>
            <a:rect l="l" t="t" r="r" b="b"/>
            <a:pathLst>
              <a:path w="107252" h="239778">
                <a:moveTo>
                  <a:pt x="0" y="92458"/>
                </a:moveTo>
                <a:lnTo>
                  <a:pt x="53626" y="0"/>
                </a:lnTo>
                <a:lnTo>
                  <a:pt x="107252" y="92458"/>
                </a:lnTo>
                <a:close/>
                <a:moveTo>
                  <a:pt x="0" y="239778"/>
                </a:moveTo>
                <a:lnTo>
                  <a:pt x="53626" y="147320"/>
                </a:lnTo>
                <a:lnTo>
                  <a:pt x="107252" y="239778"/>
                </a:lnTo>
                <a:close/>
              </a:path>
            </a:pathLst>
          </a:cu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 rot="18920784" flipH="1">
            <a:off x="8558036" y="5188950"/>
            <a:ext cx="252962" cy="252962"/>
          </a:xfrm>
          <a:prstGeom prst="rtTriangle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bg1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1886631" y="2358588"/>
            <a:ext cx="8418739" cy="2444579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ctr"/>
          <a:lstStyle/>
          <a:p>
            <a:pPr algn="ctr">
              <a:lnSpc>
                <a:spcPct val="13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7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谢谢大家</a:t>
            </a:r>
            <a:endParaRPr kumimoji="1" lang="zh-CN" altLang="en-US"/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 rot="14400000">
            <a:off x="3272147" y="-1605060"/>
            <a:ext cx="2168228" cy="459695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  <a:alpha val="40000"/>
                </a:schemeClr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2321559" y="510634"/>
            <a:ext cx="2615235" cy="1405167"/>
          </a:xfrm>
          <a:prstGeom prst="rect">
            <a:avLst/>
          </a:prstGeom>
          <a:noFill/>
          <a:ln cap="sq">
            <a:noFill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72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目录</a:t>
            </a: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rot="14400000">
            <a:off x="10357269" y="-5672917"/>
            <a:ext cx="908052" cy="8106429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83000">
                <a:schemeClr val="accent2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14400000">
            <a:off x="11518440" y="1348242"/>
            <a:ext cx="1776346" cy="459695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</a:schemeClr>
              </a:gs>
              <a:gs pos="83000">
                <a:schemeClr val="accent2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/>
        </p:nvSpPr>
        <p:spPr>
          <a:xfrm rot="14400000">
            <a:off x="9688399" y="2635267"/>
            <a:ext cx="2168228" cy="6251616"/>
          </a:xfrm>
          <a:prstGeom prst="roundRect">
            <a:avLst>
              <a:gd name="adj" fmla="val 50000"/>
            </a:avLst>
          </a:prstGeom>
          <a:gradFill>
            <a:gsLst>
              <a:gs pos="0">
                <a:schemeClr val="accent2">
                  <a:lumMod val="40000"/>
                  <a:lumOff val="60000"/>
                  <a:alpha val="40000"/>
                </a:schemeClr>
              </a:gs>
              <a:gs pos="100000">
                <a:schemeClr val="accent2">
                  <a:lumMod val="40000"/>
                  <a:lumOff val="60000"/>
                  <a:alpha val="0"/>
                </a:schemeClr>
              </a:gs>
            </a:gsLst>
            <a:lin ang="5400000" scaled="0"/>
          </a:gradFill>
          <a:ln w="12700" cap="sq">
            <a:noFill/>
            <a:miter/>
          </a:ln>
          <a:effectLst>
            <a:outerShdw blurRad="50800" dist="38100" dir="5400000" algn="t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1346200" y="2301240"/>
            <a:ext cx="1259840" cy="990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81000">
                      <a:srgbClr val="C0ADEF">
                        <a:alpha val="0"/>
                      </a:srgbClr>
                    </a:gs>
                  </a:gsLst>
                  <a:lin ang="54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01</a:t>
            </a:r>
            <a:endParaRPr kumimoji="1" lang="zh-CN" altLang="en-US"/>
          </a:p>
        </p:txBody>
      </p:sp>
      <p:sp>
        <p:nvSpPr>
          <p:cNvPr id="9" name="标题 1"/>
          <p:cNvSpPr txBox="1"/>
          <p:nvPr/>
        </p:nvSpPr>
        <p:spPr>
          <a:xfrm>
            <a:off x="660400" y="2901539"/>
            <a:ext cx="2631440" cy="6646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项目目标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4683760" y="2301240"/>
            <a:ext cx="1259840" cy="990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81000">
                      <a:srgbClr val="C0ADEF">
                        <a:alpha val="0"/>
                      </a:srgbClr>
                    </a:gs>
                  </a:gsLst>
                  <a:lin ang="54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02</a:t>
            </a: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3997960" y="2901539"/>
            <a:ext cx="2631440" cy="6646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项目方法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1346200" y="3606800"/>
            <a:ext cx="1259840" cy="990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81000">
                      <a:srgbClr val="C0ADEF">
                        <a:alpha val="0"/>
                      </a:srgbClr>
                    </a:gs>
                  </a:gsLst>
                  <a:lin ang="54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03</a:t>
            </a:r>
            <a:endParaRPr kumimoji="1" lang="zh-CN" altLang="en-US"/>
          </a:p>
        </p:txBody>
      </p:sp>
      <p:sp>
        <p:nvSpPr>
          <p:cNvPr id="13" name="标题 1"/>
          <p:cNvSpPr txBox="1"/>
          <p:nvPr/>
        </p:nvSpPr>
        <p:spPr>
          <a:xfrm>
            <a:off x="660400" y="4207099"/>
            <a:ext cx="2631440" cy="6646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所需资源</a:t>
            </a:r>
            <a:endParaRPr kumimoji="1" lang="zh-CN" altLang="en-US"/>
          </a:p>
        </p:txBody>
      </p:sp>
      <p:sp>
        <p:nvSpPr>
          <p:cNvPr id="14" name="标题 1"/>
          <p:cNvSpPr txBox="1"/>
          <p:nvPr/>
        </p:nvSpPr>
        <p:spPr>
          <a:xfrm>
            <a:off x="4683760" y="3606800"/>
            <a:ext cx="1259840" cy="990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81000">
                      <a:srgbClr val="C0ADEF">
                        <a:alpha val="0"/>
                      </a:srgbClr>
                    </a:gs>
                  </a:gsLst>
                  <a:lin ang="54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04</a:t>
            </a:r>
            <a:endParaRPr kumimoji="1" lang="zh-CN" altLang="en-US"/>
          </a:p>
        </p:txBody>
      </p:sp>
      <p:sp>
        <p:nvSpPr>
          <p:cNvPr id="15" name="标题 1"/>
          <p:cNvSpPr txBox="1"/>
          <p:nvPr/>
        </p:nvSpPr>
        <p:spPr>
          <a:xfrm>
            <a:off x="3997960" y="4207099"/>
            <a:ext cx="2631440" cy="6646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项目计划</a:t>
            </a: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10537342" y="4911242"/>
            <a:ext cx="981558" cy="981558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blurRad="50800" dist="50800" dir="5400000" algn="ctr" rotWithShape="0">
              <a:schemeClr val="accent1">
                <a:lumMod val="75000"/>
                <a:alpha val="25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grpSp>
        <p:nvGrpSpPr>
          <p:cNvPr id="17" name="组合 16"/>
          <p:cNvGrpSpPr/>
          <p:nvPr/>
        </p:nvGrpSpPr>
        <p:grpSpPr>
          <a:xfrm>
            <a:off x="10779338" y="5178164"/>
            <a:ext cx="465779" cy="489382"/>
            <a:chOff x="10779338" y="5178164"/>
            <a:chExt cx="465779" cy="489382"/>
          </a:xfrm>
        </p:grpSpPr>
        <p:sp>
          <p:nvSpPr>
            <p:cNvPr id="18" name="标题 1"/>
            <p:cNvSpPr txBox="1"/>
            <p:nvPr/>
          </p:nvSpPr>
          <p:spPr>
            <a:xfrm>
              <a:off x="10779338" y="5393034"/>
              <a:ext cx="430089" cy="526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19" name="标题 1"/>
            <p:cNvSpPr txBox="1"/>
            <p:nvPr/>
          </p:nvSpPr>
          <p:spPr>
            <a:xfrm rot="2700000">
              <a:off x="10931414" y="5292107"/>
              <a:ext cx="344069" cy="526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  <p:sp>
          <p:nvSpPr>
            <p:cNvPr id="20" name="标题 1"/>
            <p:cNvSpPr txBox="1"/>
            <p:nvPr/>
          </p:nvSpPr>
          <p:spPr>
            <a:xfrm rot="18900000" flipV="1">
              <a:off x="10932837" y="5500999"/>
              <a:ext cx="344069" cy="52604"/>
            </a:xfrm>
            <a:prstGeom prst="roundRect">
              <a:avLst>
                <a:gd name="adj" fmla="val 50000"/>
              </a:avLst>
            </a:prstGeom>
            <a:solidFill>
              <a:schemeClr val="bg1">
                <a:lumMod val="95000"/>
              </a:schemeClr>
            </a:solidFill>
            <a:ln w="12700" cap="sq">
              <a:noFill/>
              <a:miter/>
            </a:ln>
          </p:spPr>
          <p:txBody>
            <a:bodyPr vert="horz" wrap="square" lIns="91440" tIns="45720" rIns="91440" bIns="45720" rtlCol="0" anchor="ctr"/>
            <a:lstStyle/>
            <a:p>
              <a:pPr algn="ctr">
                <a:lnSpc>
                  <a:spcPct val="110000"/>
                </a:lnSpc>
              </a:pPr>
              <a:endParaRPr kumimoji="1" lang="zh-CN" altLang="en-US"/>
            </a:p>
          </p:txBody>
        </p:sp>
      </p:grpSp>
      <p:sp>
        <p:nvSpPr>
          <p:cNvPr id="21" name="标题 1"/>
          <p:cNvSpPr txBox="1"/>
          <p:nvPr/>
        </p:nvSpPr>
        <p:spPr>
          <a:xfrm>
            <a:off x="1346200" y="4970780"/>
            <a:ext cx="1259840" cy="990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81000">
                      <a:srgbClr val="C0ADEF">
                        <a:alpha val="0"/>
                      </a:srgbClr>
                    </a:gs>
                  </a:gsLst>
                  <a:lin ang="54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05</a:t>
            </a: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660400" y="5571079"/>
            <a:ext cx="2631440" cy="6646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项目风险</a:t>
            </a:r>
            <a:endParaRPr kumimoji="1" lang="zh-CN" altLang="en-US"/>
          </a:p>
        </p:txBody>
      </p:sp>
      <p:sp>
        <p:nvSpPr>
          <p:cNvPr id="23" name="标题 1"/>
          <p:cNvSpPr txBox="1"/>
          <p:nvPr/>
        </p:nvSpPr>
        <p:spPr>
          <a:xfrm>
            <a:off x="4683760" y="4970780"/>
            <a:ext cx="1259840" cy="990600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b"/>
          <a:lstStyle/>
          <a:p>
            <a:pPr algn="ctr">
              <a:lnSpc>
                <a:spcPct val="110000"/>
              </a:lnSpc>
            </a:pPr>
            <a:r>
              <a:rPr kumimoji="1" lang="en-US" altLang="zh-CN" sz="60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81000">
                      <a:srgbClr val="C0ADEF">
                        <a:alpha val="0"/>
                      </a:srgbClr>
                    </a:gs>
                  </a:gsLst>
                  <a:lin ang="5400000" scaled="0"/>
                </a:gra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06</a:t>
            </a:r>
            <a:endParaRPr kumimoji="1" lang="zh-CN" altLang="en-US"/>
          </a:p>
        </p:txBody>
      </p:sp>
      <p:sp>
        <p:nvSpPr>
          <p:cNvPr id="24" name="标题 1"/>
          <p:cNvSpPr txBox="1"/>
          <p:nvPr/>
        </p:nvSpPr>
        <p:spPr>
          <a:xfrm>
            <a:off x="3997960" y="5571079"/>
            <a:ext cx="2631440" cy="664621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en-US" altLang="zh-CN" sz="2000">
                <a:ln w="12700">
                  <a:noFill/>
                </a:ln>
                <a:solidFill>
                  <a:srgbClr val="000000">
                    <a:alpha val="100000"/>
                  </a:srgbClr>
                </a:solidFill>
                <a:latin typeface="Dream-XinCuSongGB" panose="02010604000000000000" charset="-122"/>
                <a:ea typeface="Dream-XinCuSongGB" panose="02010604000000000000" charset="-122"/>
                <a:cs typeface="Dream-XinCuSongGB" panose="02010604000000000000" charset="-122"/>
              </a:rPr>
              <a:t>项目可行性</a:t>
            </a:r>
            <a:endParaRPr kumimoji="1" lang="zh-CN" altLang="en-US"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0"/>
          </a:blip>
          <a:srcRect l="-2249" r="-4334" b="-4325"/>
          <a:stretch>
            <a:fillRect/>
          </a:stretch>
        </p:blipFill>
        <p:spPr>
          <a:xfrm rot="21088261">
            <a:off x="-653296" y="-183829"/>
            <a:ext cx="3837217" cy="233162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05369" y="273155"/>
            <a:ext cx="1808333" cy="22455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1597359" y="300359"/>
            <a:ext cx="243884" cy="197354"/>
          </a:xfrm>
          <a:custGeom>
            <a:avLst/>
            <a:gdLst>
              <a:gd name="connsiteX0" fmla="*/ 364067 w 706242"/>
              <a:gd name="connsiteY0" fmla="*/ 444500 h 571500"/>
              <a:gd name="connsiteX1" fmla="*/ 704850 w 706242"/>
              <a:gd name="connsiteY1" fmla="*/ 444500 h 571500"/>
              <a:gd name="connsiteX2" fmla="*/ 704850 w 706242"/>
              <a:gd name="connsiteY2" fmla="*/ 571500 h 571500"/>
              <a:gd name="connsiteX3" fmla="*/ 6350 w 706242"/>
              <a:gd name="connsiteY3" fmla="*/ 571500 h 571500"/>
              <a:gd name="connsiteX4" fmla="*/ 6350 w 706242"/>
              <a:gd name="connsiteY4" fmla="*/ 516467 h 571500"/>
              <a:gd name="connsiteX5" fmla="*/ 14817 w 706242"/>
              <a:gd name="connsiteY5" fmla="*/ 452967 h 571500"/>
              <a:gd name="connsiteX6" fmla="*/ 364067 w 706242"/>
              <a:gd name="connsiteY6" fmla="*/ 444500 h 571500"/>
              <a:gd name="connsiteX7" fmla="*/ 6350 w 706242"/>
              <a:gd name="connsiteY7" fmla="*/ 215900 h 571500"/>
              <a:gd name="connsiteX8" fmla="*/ 704850 w 706242"/>
              <a:gd name="connsiteY8" fmla="*/ 215900 h 571500"/>
              <a:gd name="connsiteX9" fmla="*/ 704850 w 706242"/>
              <a:gd name="connsiteY9" fmla="*/ 355600 h 571500"/>
              <a:gd name="connsiteX10" fmla="*/ 6350 w 706242"/>
              <a:gd name="connsiteY10" fmla="*/ 355600 h 571500"/>
              <a:gd name="connsiteX11" fmla="*/ 4958 w 706242"/>
              <a:gd name="connsiteY11" fmla="*/ 0 h 571500"/>
              <a:gd name="connsiteX12" fmla="*/ 706242 w 706242"/>
              <a:gd name="connsiteY12" fmla="*/ 0 h 571500"/>
              <a:gd name="connsiteX13" fmla="*/ 685800 w 706242"/>
              <a:gd name="connsiteY13" fmla="*/ 107950 h 571500"/>
              <a:gd name="connsiteX14" fmla="*/ 0 w 706242"/>
              <a:gd name="connsiteY14" fmla="*/ 107950 h 571500"/>
              <a:gd name="connsiteX15" fmla="*/ 2479 w 706242"/>
              <a:gd name="connsiteY15" fmla="*/ 53975 h 571500"/>
            </a:gdLst>
            <a:ahLst/>
            <a:cxnLst/>
            <a:rect l="l" t="t" r="r" b="b"/>
            <a:pathLst>
              <a:path w="706242" h="571500">
                <a:moveTo>
                  <a:pt x="364067" y="444500"/>
                </a:moveTo>
                <a:lnTo>
                  <a:pt x="704850" y="444500"/>
                </a:lnTo>
                <a:lnTo>
                  <a:pt x="704850" y="571500"/>
                </a:lnTo>
                <a:lnTo>
                  <a:pt x="6350" y="571500"/>
                </a:lnTo>
                <a:lnTo>
                  <a:pt x="6350" y="516467"/>
                </a:lnTo>
                <a:cubicBezTo>
                  <a:pt x="6350" y="486198"/>
                  <a:pt x="10160" y="457623"/>
                  <a:pt x="14817" y="452967"/>
                </a:cubicBezTo>
                <a:cubicBezTo>
                  <a:pt x="19473" y="448310"/>
                  <a:pt x="176636" y="444500"/>
                  <a:pt x="364067" y="444500"/>
                </a:cubicBezTo>
                <a:close/>
                <a:moveTo>
                  <a:pt x="6350" y="215900"/>
                </a:moveTo>
                <a:lnTo>
                  <a:pt x="704850" y="215900"/>
                </a:lnTo>
                <a:lnTo>
                  <a:pt x="704850" y="355600"/>
                </a:lnTo>
                <a:lnTo>
                  <a:pt x="6350" y="355600"/>
                </a:lnTo>
                <a:close/>
                <a:moveTo>
                  <a:pt x="4958" y="0"/>
                </a:moveTo>
                <a:lnTo>
                  <a:pt x="706242" y="0"/>
                </a:lnTo>
                <a:lnTo>
                  <a:pt x="685800" y="107950"/>
                </a:lnTo>
                <a:lnTo>
                  <a:pt x="0" y="107950"/>
                </a:lnTo>
                <a:lnTo>
                  <a:pt x="2479" y="53975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9900000" flipH="1" flipV="1">
            <a:off x="1160686" y="2107178"/>
            <a:ext cx="91440" cy="91440"/>
          </a:xfrm>
          <a:prstGeom prst="ellips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 l="5321" r="-388"/>
          <a:stretch>
            <a:fillRect/>
          </a:stretch>
        </p:blipFill>
        <p:spPr>
          <a:xfrm rot="668457">
            <a:off x="9331548" y="3609466"/>
            <a:ext cx="3202917" cy="2251064"/>
          </a:xfrm>
          <a:prstGeom prst="rect">
            <a:avLst/>
          </a:prstGeom>
          <a:noFill/>
          <a:ln cap="sq">
            <a:noFill/>
          </a:ln>
        </p:spPr>
      </p:pic>
      <p:cxnSp>
        <p:nvCxnSpPr>
          <p:cNvPr id="8" name="标题 1"/>
          <p:cNvCxnSpPr/>
          <p:nvPr/>
        </p:nvCxnSpPr>
        <p:spPr>
          <a:xfrm>
            <a:off x="2637382" y="4487856"/>
            <a:ext cx="2993669" cy="0"/>
          </a:xfrm>
          <a:prstGeom prst="line">
            <a:avLst/>
          </a:prstGeom>
          <a:noFill/>
          <a:ln w="9525" cap="sq">
            <a:solidFill>
              <a:schemeClr val="bg1">
                <a:alpha val="65000"/>
              </a:schemeClr>
            </a:solidFill>
            <a:prstDash val="dash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1886631" y="2989483"/>
            <a:ext cx="8418739" cy="262636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5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项目目标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97147" y="1510040"/>
            <a:ext cx="1397707" cy="1397707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63500" sx="102000" sy="102000" algn="ctr" rotWithShape="0">
              <a:schemeClr val="bg1">
                <a:alpha val="8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96000" y="464800"/>
            <a:ext cx="1800000" cy="23022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01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16311" y="5771777"/>
            <a:ext cx="5559378" cy="13516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99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/>
        </p:nvSpPr>
        <p:spPr>
          <a:xfrm>
            <a:off x="1266764" y="1740478"/>
            <a:ext cx="1847273" cy="609600"/>
          </a:xfrm>
          <a:prstGeom prst="flowChartTermina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/>
        </p:nvSpPr>
        <p:spPr>
          <a:xfrm>
            <a:off x="5166014" y="1740478"/>
            <a:ext cx="1847273" cy="609600"/>
          </a:xfrm>
          <a:prstGeom prst="flowChartTermina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>
            <a:off x="9065264" y="1740478"/>
            <a:ext cx="1847273" cy="609600"/>
          </a:xfrm>
          <a:prstGeom prst="flowChartTerminator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>
            <a:off x="660400" y="2594250"/>
            <a:ext cx="30600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消除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用电安全隐患</a:t>
            </a:r>
            <a:endParaRPr kumimoji="1" lang="zh-CN" altLang="en-US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7" name="标题 1"/>
          <p:cNvSpPr txBox="1"/>
          <p:nvPr/>
        </p:nvSpPr>
        <p:spPr>
          <a:xfrm>
            <a:off x="660400" y="3103890"/>
            <a:ext cx="3060000" cy="21586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学生离开宿舍常忘关电闸，浪费电且</a:t>
            </a: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存在安全隐患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en-US" altLang="zh-CN" sz="1400">
              <a:ln w="12700">
                <a:noFill/>
              </a:ln>
              <a:solidFill>
                <a:srgbClr val="595959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ctr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项目目标：检测宿舍是否有人，实现对电闸智能控制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</a:t>
            </a:r>
            <a:endParaRPr kumimoji="1" lang="zh-CN" altLang="en-US"/>
          </a:p>
        </p:txBody>
      </p:sp>
      <p:sp>
        <p:nvSpPr>
          <p:cNvPr id="8" name="标题 1"/>
          <p:cNvSpPr txBox="1"/>
          <p:nvPr/>
        </p:nvSpPr>
        <p:spPr>
          <a:xfrm>
            <a:off x="4559650" y="2594250"/>
            <a:ext cx="30600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便捷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查询电费</a:t>
            </a:r>
            <a:endParaRPr kumimoji="1" lang="zh-CN" altLang="en-US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9" name="标题 1"/>
          <p:cNvSpPr txBox="1"/>
          <p:nvPr/>
        </p:nvSpPr>
        <p:spPr>
          <a:xfrm>
            <a:off x="4559650" y="3103890"/>
            <a:ext cx="3060000" cy="2158601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电费查询时需要进行复杂操作，导致我们无法及时关注电费余额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
</a:t>
            </a: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项目目标：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实时监测电费余额，当余额低于设定值时，及时提醒充值。
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8458900" y="2594250"/>
            <a:ext cx="3060000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1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卫生间灯自动</a:t>
            </a:r>
            <a:r>
              <a:rPr kumimoji="1" lang="zh-CN" altLang="en-US" sz="16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开关</a:t>
            </a:r>
            <a:endParaRPr kumimoji="1" lang="zh-CN" altLang="en-US" sz="16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sp>
        <p:nvSpPr>
          <p:cNvPr id="11" name="标题 1"/>
          <p:cNvSpPr txBox="1"/>
          <p:nvPr/>
        </p:nvSpPr>
        <p:spPr>
          <a:xfrm>
            <a:off x="8458835" y="3103880"/>
            <a:ext cx="3060065" cy="2508885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夜间自动关闭电闸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(</a:t>
            </a: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控制热水器和卫生间灯的电闸除外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)</a:t>
            </a: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，学生需要照明但会一直保持热水器工作，浪费电</a:t>
            </a:r>
            <a:r>
              <a:rPr kumimoji="1" lang="en-US" altLang="zh-CN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。
</a:t>
            </a:r>
            <a:r>
              <a:rPr kumimoji="1" lang="zh-CN" altLang="en-US" sz="1400">
                <a:ln w="12700">
                  <a:noFill/>
                </a:ln>
                <a:solidFill>
                  <a:srgbClr val="595959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项目目标：在夜间规定的时间段检测卫生间是否有人，实现对热水器电闸的自动控制。</a:t>
            </a:r>
            <a:endParaRPr kumimoji="1" lang="zh-CN" altLang="en-US" sz="1400">
              <a:ln w="12700">
                <a:noFill/>
              </a:ln>
              <a:solidFill>
                <a:srgbClr val="595959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cxnSp>
        <p:nvCxnSpPr>
          <p:cNvPr id="12" name="标题 1"/>
          <p:cNvCxnSpPr/>
          <p:nvPr/>
        </p:nvCxnSpPr>
        <p:spPr>
          <a:xfrm>
            <a:off x="1860431" y="5523922"/>
            <a:ext cx="659939" cy="0"/>
          </a:xfrm>
          <a:prstGeom prst="line">
            <a:avLst/>
          </a:prstGeom>
          <a:noFill/>
          <a:ln w="63500" cap="rnd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cxnSp>
        <p:nvCxnSpPr>
          <p:cNvPr id="13" name="标题 1"/>
          <p:cNvCxnSpPr/>
          <p:nvPr/>
        </p:nvCxnSpPr>
        <p:spPr>
          <a:xfrm>
            <a:off x="5759681" y="5523922"/>
            <a:ext cx="659939" cy="0"/>
          </a:xfrm>
          <a:prstGeom prst="line">
            <a:avLst/>
          </a:prstGeom>
          <a:noFill/>
          <a:ln w="63500" cap="rnd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cxnSp>
        <p:nvCxnSpPr>
          <p:cNvPr id="14" name="标题 1"/>
          <p:cNvCxnSpPr/>
          <p:nvPr/>
        </p:nvCxnSpPr>
        <p:spPr>
          <a:xfrm>
            <a:off x="9658931" y="5523922"/>
            <a:ext cx="659939" cy="0"/>
          </a:xfrm>
          <a:prstGeom prst="line">
            <a:avLst/>
          </a:prstGeom>
          <a:noFill/>
          <a:ln w="63500" cap="rnd">
            <a:solidFill>
              <a:schemeClr val="accent1">
                <a:lumMod val="20000"/>
                <a:lumOff val="80000"/>
              </a:schemeClr>
            </a:solidFill>
            <a:miter/>
          </a:ln>
        </p:spPr>
      </p:cxnSp>
      <p:sp>
        <p:nvSpPr>
          <p:cNvPr id="15" name="标题 1"/>
          <p:cNvSpPr txBox="1"/>
          <p:nvPr/>
        </p:nvSpPr>
        <p:spPr>
          <a:xfrm>
            <a:off x="9770541" y="1839469"/>
            <a:ext cx="436719" cy="411618"/>
          </a:xfrm>
          <a:custGeom>
            <a:avLst/>
            <a:gdLst>
              <a:gd name="connsiteX0" fmla="*/ 1110072 w 1498885"/>
              <a:gd name="connsiteY0" fmla="*/ 1039039 h 1412736"/>
              <a:gd name="connsiteX1" fmla="*/ 1149511 w 1498885"/>
              <a:gd name="connsiteY1" fmla="*/ 1055363 h 1412736"/>
              <a:gd name="connsiteX2" fmla="*/ 1371451 w 1498885"/>
              <a:gd name="connsiteY2" fmla="*/ 1277303 h 1412736"/>
              <a:gd name="connsiteX3" fmla="*/ 1371451 w 1498885"/>
              <a:gd name="connsiteY3" fmla="*/ 1356182 h 1412736"/>
              <a:gd name="connsiteX4" fmla="*/ 1332012 w 1498885"/>
              <a:gd name="connsiteY4" fmla="*/ 1372553 h 1412736"/>
              <a:gd name="connsiteX5" fmla="*/ 1292572 w 1498885"/>
              <a:gd name="connsiteY5" fmla="*/ 1356182 h 1412736"/>
              <a:gd name="connsiteX6" fmla="*/ 1070632 w 1498885"/>
              <a:gd name="connsiteY6" fmla="*/ 1134242 h 1412736"/>
              <a:gd name="connsiteX7" fmla="*/ 1070632 w 1498885"/>
              <a:gd name="connsiteY7" fmla="*/ 1055363 h 1412736"/>
              <a:gd name="connsiteX8" fmla="*/ 1110072 w 1498885"/>
              <a:gd name="connsiteY8" fmla="*/ 1039039 h 1412736"/>
              <a:gd name="connsiteX9" fmla="*/ 1110072 w 1498885"/>
              <a:gd name="connsiteY9" fmla="*/ 705989 h 1412736"/>
              <a:gd name="connsiteX10" fmla="*/ 1443075 w 1498885"/>
              <a:gd name="connsiteY10" fmla="*/ 705989 h 1412736"/>
              <a:gd name="connsiteX11" fmla="*/ 1498885 w 1498885"/>
              <a:gd name="connsiteY11" fmla="*/ 761800 h 1412736"/>
              <a:gd name="connsiteX12" fmla="*/ 1443075 w 1498885"/>
              <a:gd name="connsiteY12" fmla="*/ 817611 h 1412736"/>
              <a:gd name="connsiteX13" fmla="*/ 1110072 w 1498885"/>
              <a:gd name="connsiteY13" fmla="*/ 817611 h 1412736"/>
              <a:gd name="connsiteX14" fmla="*/ 1054261 w 1498885"/>
              <a:gd name="connsiteY14" fmla="*/ 761800 h 1412736"/>
              <a:gd name="connsiteX15" fmla="*/ 1110072 w 1498885"/>
              <a:gd name="connsiteY15" fmla="*/ 705989 h 1412736"/>
              <a:gd name="connsiteX16" fmla="*/ 1332012 w 1498885"/>
              <a:gd name="connsiteY16" fmla="*/ 151093 h 1412736"/>
              <a:gd name="connsiteX17" fmla="*/ 1371451 w 1498885"/>
              <a:gd name="connsiteY17" fmla="*/ 167418 h 1412736"/>
              <a:gd name="connsiteX18" fmla="*/ 1371451 w 1498885"/>
              <a:gd name="connsiteY18" fmla="*/ 246297 h 1412736"/>
              <a:gd name="connsiteX19" fmla="*/ 1149511 w 1498885"/>
              <a:gd name="connsiteY19" fmla="*/ 468236 h 1412736"/>
              <a:gd name="connsiteX20" fmla="*/ 1110072 w 1498885"/>
              <a:gd name="connsiteY20" fmla="*/ 484608 h 1412736"/>
              <a:gd name="connsiteX21" fmla="*/ 1070632 w 1498885"/>
              <a:gd name="connsiteY21" fmla="*/ 468236 h 1412736"/>
              <a:gd name="connsiteX22" fmla="*/ 1070632 w 1498885"/>
              <a:gd name="connsiteY22" fmla="*/ 389358 h 1412736"/>
              <a:gd name="connsiteX23" fmla="*/ 1292572 w 1498885"/>
              <a:gd name="connsiteY23" fmla="*/ 167418 h 1412736"/>
              <a:gd name="connsiteX24" fmla="*/ 1332012 w 1498885"/>
              <a:gd name="connsiteY24" fmla="*/ 151093 h 1412736"/>
              <a:gd name="connsiteX25" fmla="*/ 709724 w 1498885"/>
              <a:gd name="connsiteY25" fmla="*/ 111607 h 1412736"/>
              <a:gd name="connsiteX26" fmla="*/ 649635 w 1498885"/>
              <a:gd name="connsiteY26" fmla="*/ 127420 h 1412736"/>
              <a:gd name="connsiteX27" fmla="*/ 174129 w 1498885"/>
              <a:gd name="connsiteY27" fmla="*/ 394752 h 1412736"/>
              <a:gd name="connsiteX28" fmla="*/ 111621 w 1498885"/>
              <a:gd name="connsiteY28" fmla="*/ 501536 h 1412736"/>
              <a:gd name="connsiteX29" fmla="*/ 111621 w 1498885"/>
              <a:gd name="connsiteY29" fmla="*/ 910814 h 1412736"/>
              <a:gd name="connsiteX30" fmla="*/ 174129 w 1498885"/>
              <a:gd name="connsiteY30" fmla="*/ 1017598 h 1412736"/>
              <a:gd name="connsiteX31" fmla="*/ 649821 w 1498885"/>
              <a:gd name="connsiteY31" fmla="*/ 1284930 h 1412736"/>
              <a:gd name="connsiteX32" fmla="*/ 771674 w 1498885"/>
              <a:gd name="connsiteY32" fmla="*/ 1283814 h 1412736"/>
              <a:gd name="connsiteX33" fmla="*/ 832321 w 1498885"/>
              <a:gd name="connsiteY33" fmla="*/ 1178146 h 1412736"/>
              <a:gd name="connsiteX34" fmla="*/ 832321 w 1498885"/>
              <a:gd name="connsiteY34" fmla="*/ 234204 h 1412736"/>
              <a:gd name="connsiteX35" fmla="*/ 771674 w 1498885"/>
              <a:gd name="connsiteY35" fmla="*/ 128536 h 1412736"/>
              <a:gd name="connsiteX36" fmla="*/ 709724 w 1498885"/>
              <a:gd name="connsiteY36" fmla="*/ 111607 h 1412736"/>
              <a:gd name="connsiteX37" fmla="*/ 711864 w 1498885"/>
              <a:gd name="connsiteY37" fmla="*/ 9 h 1412736"/>
              <a:gd name="connsiteX38" fmla="*/ 828043 w 1498885"/>
              <a:gd name="connsiteY38" fmla="*/ 32356 h 1412736"/>
              <a:gd name="connsiteX39" fmla="*/ 943942 w 1498885"/>
              <a:gd name="connsiteY39" fmla="*/ 234390 h 1412736"/>
              <a:gd name="connsiteX40" fmla="*/ 943942 w 1498885"/>
              <a:gd name="connsiteY40" fmla="*/ 1178518 h 1412736"/>
              <a:gd name="connsiteX41" fmla="*/ 828043 w 1498885"/>
              <a:gd name="connsiteY41" fmla="*/ 1380552 h 1412736"/>
              <a:gd name="connsiteX42" fmla="*/ 709910 w 1498885"/>
              <a:gd name="connsiteY42" fmla="*/ 1412736 h 1412736"/>
              <a:gd name="connsiteX43" fmla="*/ 595126 w 1498885"/>
              <a:gd name="connsiteY43" fmla="*/ 1382413 h 1412736"/>
              <a:gd name="connsiteX44" fmla="*/ 119435 w 1498885"/>
              <a:gd name="connsiteY44" fmla="*/ 1115080 h 1412736"/>
              <a:gd name="connsiteX45" fmla="*/ 0 w 1498885"/>
              <a:gd name="connsiteY45" fmla="*/ 911000 h 1412736"/>
              <a:gd name="connsiteX46" fmla="*/ 0 w 1498885"/>
              <a:gd name="connsiteY46" fmla="*/ 501722 h 1412736"/>
              <a:gd name="connsiteX47" fmla="*/ 119435 w 1498885"/>
              <a:gd name="connsiteY47" fmla="*/ 297642 h 1412736"/>
              <a:gd name="connsiteX48" fmla="*/ 595126 w 1498885"/>
              <a:gd name="connsiteY48" fmla="*/ 30309 h 1412736"/>
              <a:gd name="connsiteX49" fmla="*/ 711864 w 1498885"/>
              <a:gd name="connsiteY49" fmla="*/ 9 h 1412736"/>
            </a:gdLst>
            <a:ahLst/>
            <a:cxnLst/>
            <a:rect l="l" t="t" r="r" b="b"/>
            <a:pathLst>
              <a:path w="1498885" h="1412736">
                <a:moveTo>
                  <a:pt x="1110072" y="1039039"/>
                </a:moveTo>
                <a:cubicBezTo>
                  <a:pt x="1124350" y="1039039"/>
                  <a:pt x="1138628" y="1044480"/>
                  <a:pt x="1149511" y="1055363"/>
                </a:cubicBezTo>
                <a:lnTo>
                  <a:pt x="1371451" y="1277303"/>
                </a:lnTo>
                <a:cubicBezTo>
                  <a:pt x="1393217" y="1299070"/>
                  <a:pt x="1393217" y="1334416"/>
                  <a:pt x="1371451" y="1356182"/>
                </a:cubicBezTo>
                <a:cubicBezTo>
                  <a:pt x="1360661" y="1366972"/>
                  <a:pt x="1346336" y="1372553"/>
                  <a:pt x="1332012" y="1372553"/>
                </a:cubicBezTo>
                <a:cubicBezTo>
                  <a:pt x="1317687" y="1372553"/>
                  <a:pt x="1303362" y="1367158"/>
                  <a:pt x="1292572" y="1356182"/>
                </a:cubicBezTo>
                <a:lnTo>
                  <a:pt x="1070632" y="1134242"/>
                </a:lnTo>
                <a:cubicBezTo>
                  <a:pt x="1048866" y="1112476"/>
                  <a:pt x="1048866" y="1077130"/>
                  <a:pt x="1070632" y="1055363"/>
                </a:cubicBezTo>
                <a:cubicBezTo>
                  <a:pt x="1081515" y="1044480"/>
                  <a:pt x="1095793" y="1039039"/>
                  <a:pt x="1110072" y="1039039"/>
                </a:cubicBezTo>
                <a:close/>
                <a:moveTo>
                  <a:pt x="1110072" y="705989"/>
                </a:moveTo>
                <a:lnTo>
                  <a:pt x="1443075" y="705989"/>
                </a:lnTo>
                <a:cubicBezTo>
                  <a:pt x="1473956" y="705989"/>
                  <a:pt x="1498885" y="730918"/>
                  <a:pt x="1498885" y="761800"/>
                </a:cubicBezTo>
                <a:cubicBezTo>
                  <a:pt x="1498885" y="792682"/>
                  <a:pt x="1473770" y="817611"/>
                  <a:pt x="1443075" y="817611"/>
                </a:cubicBezTo>
                <a:lnTo>
                  <a:pt x="1110072" y="817611"/>
                </a:lnTo>
                <a:cubicBezTo>
                  <a:pt x="1079190" y="817611"/>
                  <a:pt x="1054261" y="792682"/>
                  <a:pt x="1054261" y="761800"/>
                </a:cubicBezTo>
                <a:cubicBezTo>
                  <a:pt x="1054261" y="730918"/>
                  <a:pt x="1079190" y="705989"/>
                  <a:pt x="1110072" y="705989"/>
                </a:cubicBezTo>
                <a:close/>
                <a:moveTo>
                  <a:pt x="1332012" y="151093"/>
                </a:moveTo>
                <a:cubicBezTo>
                  <a:pt x="1346290" y="151093"/>
                  <a:pt x="1360568" y="156535"/>
                  <a:pt x="1371451" y="167418"/>
                </a:cubicBezTo>
                <a:cubicBezTo>
                  <a:pt x="1393217" y="189184"/>
                  <a:pt x="1393217" y="224530"/>
                  <a:pt x="1371451" y="246297"/>
                </a:cubicBezTo>
                <a:lnTo>
                  <a:pt x="1149511" y="468236"/>
                </a:lnTo>
                <a:cubicBezTo>
                  <a:pt x="1138721" y="479213"/>
                  <a:pt x="1124396" y="484608"/>
                  <a:pt x="1110072" y="484608"/>
                </a:cubicBezTo>
                <a:cubicBezTo>
                  <a:pt x="1095747" y="484608"/>
                  <a:pt x="1081422" y="479213"/>
                  <a:pt x="1070632" y="468236"/>
                </a:cubicBezTo>
                <a:cubicBezTo>
                  <a:pt x="1048866" y="446470"/>
                  <a:pt x="1048866" y="411124"/>
                  <a:pt x="1070632" y="389358"/>
                </a:cubicBezTo>
                <a:lnTo>
                  <a:pt x="1292572" y="167418"/>
                </a:lnTo>
                <a:cubicBezTo>
                  <a:pt x="1303455" y="156535"/>
                  <a:pt x="1317733" y="151093"/>
                  <a:pt x="1332012" y="151093"/>
                </a:cubicBezTo>
                <a:close/>
                <a:moveTo>
                  <a:pt x="709724" y="111607"/>
                </a:moveTo>
                <a:cubicBezTo>
                  <a:pt x="689074" y="111607"/>
                  <a:pt x="668610" y="116816"/>
                  <a:pt x="649635" y="127420"/>
                </a:cubicBezTo>
                <a:lnTo>
                  <a:pt x="174129" y="394752"/>
                </a:lnTo>
                <a:cubicBezTo>
                  <a:pt x="135620" y="416332"/>
                  <a:pt x="111621" y="457260"/>
                  <a:pt x="111621" y="501536"/>
                </a:cubicBezTo>
                <a:lnTo>
                  <a:pt x="111621" y="910814"/>
                </a:lnTo>
                <a:cubicBezTo>
                  <a:pt x="111621" y="955090"/>
                  <a:pt x="135620" y="996018"/>
                  <a:pt x="174129" y="1017598"/>
                </a:cubicBezTo>
                <a:lnTo>
                  <a:pt x="649821" y="1284930"/>
                </a:lnTo>
                <a:cubicBezTo>
                  <a:pt x="688144" y="1306510"/>
                  <a:pt x="733723" y="1306138"/>
                  <a:pt x="771674" y="1283814"/>
                </a:cubicBezTo>
                <a:cubicBezTo>
                  <a:pt x="809625" y="1261676"/>
                  <a:pt x="832321" y="1222050"/>
                  <a:pt x="832321" y="1178146"/>
                </a:cubicBezTo>
                <a:lnTo>
                  <a:pt x="832321" y="234204"/>
                </a:lnTo>
                <a:cubicBezTo>
                  <a:pt x="832321" y="190113"/>
                  <a:pt x="809625" y="150674"/>
                  <a:pt x="771674" y="128536"/>
                </a:cubicBezTo>
                <a:cubicBezTo>
                  <a:pt x="752326" y="117188"/>
                  <a:pt x="731118" y="111607"/>
                  <a:pt x="709724" y="111607"/>
                </a:cubicBezTo>
                <a:close/>
                <a:moveTo>
                  <a:pt x="711864" y="9"/>
                </a:moveTo>
                <a:cubicBezTo>
                  <a:pt x="751861" y="358"/>
                  <a:pt x="791766" y="11148"/>
                  <a:pt x="828043" y="32356"/>
                </a:cubicBezTo>
                <a:cubicBezTo>
                  <a:pt x="900596" y="74772"/>
                  <a:pt x="943942" y="150302"/>
                  <a:pt x="943942" y="234390"/>
                </a:cubicBezTo>
                <a:lnTo>
                  <a:pt x="943942" y="1178518"/>
                </a:lnTo>
                <a:cubicBezTo>
                  <a:pt x="943942" y="1262606"/>
                  <a:pt x="900596" y="1338136"/>
                  <a:pt x="828043" y="1380552"/>
                </a:cubicBezTo>
                <a:cubicBezTo>
                  <a:pt x="791208" y="1401946"/>
                  <a:pt x="750466" y="1412736"/>
                  <a:pt x="709910" y="1412736"/>
                </a:cubicBezTo>
                <a:cubicBezTo>
                  <a:pt x="670471" y="1412736"/>
                  <a:pt x="631217" y="1402691"/>
                  <a:pt x="595126" y="1382413"/>
                </a:cubicBezTo>
                <a:lnTo>
                  <a:pt x="119435" y="1115080"/>
                </a:lnTo>
                <a:cubicBezTo>
                  <a:pt x="45765" y="1073594"/>
                  <a:pt x="0" y="995460"/>
                  <a:pt x="0" y="911000"/>
                </a:cubicBezTo>
                <a:lnTo>
                  <a:pt x="0" y="501722"/>
                </a:lnTo>
                <a:cubicBezTo>
                  <a:pt x="0" y="417262"/>
                  <a:pt x="45765" y="338942"/>
                  <a:pt x="119435" y="297642"/>
                </a:cubicBezTo>
                <a:lnTo>
                  <a:pt x="595126" y="30309"/>
                </a:lnTo>
                <a:cubicBezTo>
                  <a:pt x="631775" y="9752"/>
                  <a:pt x="671866" y="-340"/>
                  <a:pt x="711864" y="9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/>
        </p:nvSpPr>
        <p:spPr>
          <a:xfrm>
            <a:off x="5876980" y="1839469"/>
            <a:ext cx="425340" cy="411618"/>
          </a:xfrm>
          <a:custGeom>
            <a:avLst/>
            <a:gdLst>
              <a:gd name="connsiteX0" fmla="*/ 695958 w 1660735"/>
              <a:gd name="connsiteY0" fmla="*/ 752512 h 1607157"/>
              <a:gd name="connsiteX1" fmla="*/ 376349 w 1660735"/>
              <a:gd name="connsiteY1" fmla="*/ 752512 h 1607157"/>
              <a:gd name="connsiteX2" fmla="*/ 110505 w 1660735"/>
              <a:gd name="connsiteY2" fmla="*/ 642007 h 1607157"/>
              <a:gd name="connsiteX3" fmla="*/ 0 w 1660735"/>
              <a:gd name="connsiteY3" fmla="*/ 376349 h 1607157"/>
              <a:gd name="connsiteX4" fmla="*/ 110505 w 1660735"/>
              <a:gd name="connsiteY4" fmla="*/ 110505 h 1607157"/>
              <a:gd name="connsiteX5" fmla="*/ 376349 w 1660735"/>
              <a:gd name="connsiteY5" fmla="*/ 0 h 1607157"/>
              <a:gd name="connsiteX6" fmla="*/ 642193 w 1660735"/>
              <a:gd name="connsiteY6" fmla="*/ 110505 h 1607157"/>
              <a:gd name="connsiteX7" fmla="*/ 752698 w 1660735"/>
              <a:gd name="connsiteY7" fmla="*/ 376349 h 1607157"/>
              <a:gd name="connsiteX8" fmla="*/ 752698 w 1660735"/>
              <a:gd name="connsiteY8" fmla="*/ 695958 h 1607157"/>
              <a:gd name="connsiteX9" fmla="*/ 695958 w 1660735"/>
              <a:gd name="connsiteY9" fmla="*/ 752512 h 1607157"/>
              <a:gd name="connsiteX10" fmla="*/ 376349 w 1660735"/>
              <a:gd name="connsiteY10" fmla="*/ 111621 h 1607157"/>
              <a:gd name="connsiteX11" fmla="*/ 111621 w 1660735"/>
              <a:gd name="connsiteY11" fmla="*/ 376349 h 1607157"/>
              <a:gd name="connsiteX12" fmla="*/ 376349 w 1660735"/>
              <a:gd name="connsiteY12" fmla="*/ 641077 h 1607157"/>
              <a:gd name="connsiteX13" fmla="*/ 641077 w 1660735"/>
              <a:gd name="connsiteY13" fmla="*/ 641077 h 1607157"/>
              <a:gd name="connsiteX14" fmla="*/ 641077 w 1660735"/>
              <a:gd name="connsiteY14" fmla="*/ 376349 h 1607157"/>
              <a:gd name="connsiteX15" fmla="*/ 376349 w 1660735"/>
              <a:gd name="connsiteY15" fmla="*/ 111621 h 1607157"/>
              <a:gd name="connsiteX16" fmla="*/ 1284201 w 1660735"/>
              <a:gd name="connsiteY16" fmla="*/ 752512 h 1607157"/>
              <a:gd name="connsiteX17" fmla="*/ 964592 w 1660735"/>
              <a:gd name="connsiteY17" fmla="*/ 752512 h 1607157"/>
              <a:gd name="connsiteX18" fmla="*/ 908038 w 1660735"/>
              <a:gd name="connsiteY18" fmla="*/ 695958 h 1607157"/>
              <a:gd name="connsiteX19" fmla="*/ 908038 w 1660735"/>
              <a:gd name="connsiteY19" fmla="*/ 376349 h 1607157"/>
              <a:gd name="connsiteX20" fmla="*/ 1018543 w 1660735"/>
              <a:gd name="connsiteY20" fmla="*/ 110505 h 1607157"/>
              <a:gd name="connsiteX21" fmla="*/ 1284387 w 1660735"/>
              <a:gd name="connsiteY21" fmla="*/ 0 h 1607157"/>
              <a:gd name="connsiteX22" fmla="*/ 1550231 w 1660735"/>
              <a:gd name="connsiteY22" fmla="*/ 110505 h 1607157"/>
              <a:gd name="connsiteX23" fmla="*/ 1660736 w 1660735"/>
              <a:gd name="connsiteY23" fmla="*/ 376349 h 1607157"/>
              <a:gd name="connsiteX24" fmla="*/ 1550231 w 1660735"/>
              <a:gd name="connsiteY24" fmla="*/ 642193 h 1607157"/>
              <a:gd name="connsiteX25" fmla="*/ 1284201 w 1660735"/>
              <a:gd name="connsiteY25" fmla="*/ 752512 h 1607157"/>
              <a:gd name="connsiteX26" fmla="*/ 1019659 w 1660735"/>
              <a:gd name="connsiteY26" fmla="*/ 640891 h 1607157"/>
              <a:gd name="connsiteX27" fmla="*/ 1284387 w 1660735"/>
              <a:gd name="connsiteY27" fmla="*/ 640891 h 1607157"/>
              <a:gd name="connsiteX28" fmla="*/ 1549115 w 1660735"/>
              <a:gd name="connsiteY28" fmla="*/ 376163 h 1607157"/>
              <a:gd name="connsiteX29" fmla="*/ 1284387 w 1660735"/>
              <a:gd name="connsiteY29" fmla="*/ 111435 h 1607157"/>
              <a:gd name="connsiteX30" fmla="*/ 1019659 w 1660735"/>
              <a:gd name="connsiteY30" fmla="*/ 376163 h 1607157"/>
              <a:gd name="connsiteX31" fmla="*/ 1019659 w 1660735"/>
              <a:gd name="connsiteY31" fmla="*/ 640891 h 1607157"/>
              <a:gd name="connsiteX32" fmla="*/ 376349 w 1660735"/>
              <a:gd name="connsiteY32" fmla="*/ 1607158 h 1607157"/>
              <a:gd name="connsiteX33" fmla="*/ 110505 w 1660735"/>
              <a:gd name="connsiteY33" fmla="*/ 1496653 h 1607157"/>
              <a:gd name="connsiteX34" fmla="*/ 0 w 1660735"/>
              <a:gd name="connsiteY34" fmla="*/ 1230809 h 1607157"/>
              <a:gd name="connsiteX35" fmla="*/ 110505 w 1660735"/>
              <a:gd name="connsiteY35" fmla="*/ 964964 h 1607157"/>
              <a:gd name="connsiteX36" fmla="*/ 376349 w 1660735"/>
              <a:gd name="connsiteY36" fmla="*/ 854459 h 1607157"/>
              <a:gd name="connsiteX37" fmla="*/ 695958 w 1660735"/>
              <a:gd name="connsiteY37" fmla="*/ 854459 h 1607157"/>
              <a:gd name="connsiteX38" fmla="*/ 752512 w 1660735"/>
              <a:gd name="connsiteY38" fmla="*/ 911014 h 1607157"/>
              <a:gd name="connsiteX39" fmla="*/ 752512 w 1660735"/>
              <a:gd name="connsiteY39" fmla="*/ 1230623 h 1607157"/>
              <a:gd name="connsiteX40" fmla="*/ 642007 w 1660735"/>
              <a:gd name="connsiteY40" fmla="*/ 1496467 h 1607157"/>
              <a:gd name="connsiteX41" fmla="*/ 376349 w 1660735"/>
              <a:gd name="connsiteY41" fmla="*/ 1607158 h 1607157"/>
              <a:gd name="connsiteX42" fmla="*/ 376349 w 1660735"/>
              <a:gd name="connsiteY42" fmla="*/ 966267 h 1607157"/>
              <a:gd name="connsiteX43" fmla="*/ 111621 w 1660735"/>
              <a:gd name="connsiteY43" fmla="*/ 1230809 h 1607157"/>
              <a:gd name="connsiteX44" fmla="*/ 376349 w 1660735"/>
              <a:gd name="connsiteY44" fmla="*/ 1495537 h 1607157"/>
              <a:gd name="connsiteX45" fmla="*/ 641077 w 1660735"/>
              <a:gd name="connsiteY45" fmla="*/ 1230809 h 1607157"/>
              <a:gd name="connsiteX46" fmla="*/ 641077 w 1660735"/>
              <a:gd name="connsiteY46" fmla="*/ 966267 h 1607157"/>
              <a:gd name="connsiteX47" fmla="*/ 376349 w 1660735"/>
              <a:gd name="connsiteY47" fmla="*/ 966267 h 1607157"/>
              <a:gd name="connsiteX48" fmla="*/ 1284201 w 1660735"/>
              <a:gd name="connsiteY48" fmla="*/ 1607158 h 1607157"/>
              <a:gd name="connsiteX49" fmla="*/ 1018357 w 1660735"/>
              <a:gd name="connsiteY49" fmla="*/ 1496653 h 1607157"/>
              <a:gd name="connsiteX50" fmla="*/ 907852 w 1660735"/>
              <a:gd name="connsiteY50" fmla="*/ 1230809 h 1607157"/>
              <a:gd name="connsiteX51" fmla="*/ 907852 w 1660735"/>
              <a:gd name="connsiteY51" fmla="*/ 911200 h 1607157"/>
              <a:gd name="connsiteX52" fmla="*/ 964406 w 1660735"/>
              <a:gd name="connsiteY52" fmla="*/ 854646 h 1607157"/>
              <a:gd name="connsiteX53" fmla="*/ 1284015 w 1660735"/>
              <a:gd name="connsiteY53" fmla="*/ 854646 h 1607157"/>
              <a:gd name="connsiteX54" fmla="*/ 1549859 w 1660735"/>
              <a:gd name="connsiteY54" fmla="*/ 965150 h 1607157"/>
              <a:gd name="connsiteX55" fmla="*/ 1660364 w 1660735"/>
              <a:gd name="connsiteY55" fmla="*/ 1230995 h 1607157"/>
              <a:gd name="connsiteX56" fmla="*/ 1550045 w 1660735"/>
              <a:gd name="connsiteY56" fmla="*/ 1496653 h 1607157"/>
              <a:gd name="connsiteX57" fmla="*/ 1284201 w 1660735"/>
              <a:gd name="connsiteY57" fmla="*/ 1607158 h 1607157"/>
              <a:gd name="connsiteX58" fmla="*/ 1019659 w 1660735"/>
              <a:gd name="connsiteY58" fmla="*/ 966267 h 1607157"/>
              <a:gd name="connsiteX59" fmla="*/ 1019659 w 1660735"/>
              <a:gd name="connsiteY59" fmla="*/ 1230995 h 1607157"/>
              <a:gd name="connsiteX60" fmla="*/ 1284387 w 1660735"/>
              <a:gd name="connsiteY60" fmla="*/ 1495723 h 1607157"/>
              <a:gd name="connsiteX61" fmla="*/ 1549115 w 1660735"/>
              <a:gd name="connsiteY61" fmla="*/ 1230995 h 1607157"/>
              <a:gd name="connsiteX62" fmla="*/ 1284387 w 1660735"/>
              <a:gd name="connsiteY62" fmla="*/ 966267 h 1607157"/>
              <a:gd name="connsiteX63" fmla="*/ 1019659 w 1660735"/>
              <a:gd name="connsiteY63" fmla="*/ 966267 h 1607157"/>
            </a:gdLst>
            <a:ahLst/>
            <a:cxnLst/>
            <a:rect l="l" t="t" r="r" b="b"/>
            <a:pathLst>
              <a:path w="1660735" h="1607157">
                <a:moveTo>
                  <a:pt x="695958" y="752512"/>
                </a:moveTo>
                <a:lnTo>
                  <a:pt x="376349" y="752512"/>
                </a:lnTo>
                <a:cubicBezTo>
                  <a:pt x="276262" y="752512"/>
                  <a:pt x="181756" y="713259"/>
                  <a:pt x="110505" y="642007"/>
                </a:cubicBezTo>
                <a:cubicBezTo>
                  <a:pt x="39253" y="570756"/>
                  <a:pt x="0" y="476436"/>
                  <a:pt x="0" y="376349"/>
                </a:cubicBezTo>
                <a:cubicBezTo>
                  <a:pt x="0" y="276262"/>
                  <a:pt x="39253" y="181756"/>
                  <a:pt x="110505" y="110505"/>
                </a:cubicBezTo>
                <a:cubicBezTo>
                  <a:pt x="181756" y="39253"/>
                  <a:pt x="276076" y="0"/>
                  <a:pt x="376349" y="0"/>
                </a:cubicBezTo>
                <a:cubicBezTo>
                  <a:pt x="476436" y="0"/>
                  <a:pt x="570942" y="39253"/>
                  <a:pt x="642193" y="110505"/>
                </a:cubicBezTo>
                <a:cubicBezTo>
                  <a:pt x="713445" y="181756"/>
                  <a:pt x="752698" y="276076"/>
                  <a:pt x="752698" y="376349"/>
                </a:cubicBezTo>
                <a:lnTo>
                  <a:pt x="752698" y="695958"/>
                </a:lnTo>
                <a:cubicBezTo>
                  <a:pt x="752512" y="727211"/>
                  <a:pt x="727211" y="752512"/>
                  <a:pt x="695958" y="752512"/>
                </a:cubicBezTo>
                <a:close/>
                <a:moveTo>
                  <a:pt x="376349" y="111621"/>
                </a:moveTo>
                <a:cubicBezTo>
                  <a:pt x="230498" y="111621"/>
                  <a:pt x="111621" y="230312"/>
                  <a:pt x="111621" y="376349"/>
                </a:cubicBezTo>
                <a:cubicBezTo>
                  <a:pt x="111621" y="522201"/>
                  <a:pt x="230312" y="641077"/>
                  <a:pt x="376349" y="641077"/>
                </a:cubicBezTo>
                <a:lnTo>
                  <a:pt x="641077" y="641077"/>
                </a:lnTo>
                <a:lnTo>
                  <a:pt x="641077" y="376349"/>
                </a:lnTo>
                <a:cubicBezTo>
                  <a:pt x="640891" y="230312"/>
                  <a:pt x="522201" y="111621"/>
                  <a:pt x="376349" y="111621"/>
                </a:cubicBezTo>
                <a:close/>
                <a:moveTo>
                  <a:pt x="1284201" y="752512"/>
                </a:moveTo>
                <a:lnTo>
                  <a:pt x="964592" y="752512"/>
                </a:lnTo>
                <a:cubicBezTo>
                  <a:pt x="933338" y="752512"/>
                  <a:pt x="908038" y="727025"/>
                  <a:pt x="908038" y="695958"/>
                </a:cubicBezTo>
                <a:lnTo>
                  <a:pt x="908038" y="376349"/>
                </a:lnTo>
                <a:cubicBezTo>
                  <a:pt x="908038" y="276262"/>
                  <a:pt x="947291" y="181756"/>
                  <a:pt x="1018543" y="110505"/>
                </a:cubicBezTo>
                <a:cubicBezTo>
                  <a:pt x="1089794" y="39253"/>
                  <a:pt x="1184114" y="0"/>
                  <a:pt x="1284387" y="0"/>
                </a:cubicBezTo>
                <a:cubicBezTo>
                  <a:pt x="1384660" y="0"/>
                  <a:pt x="1478980" y="39253"/>
                  <a:pt x="1550231" y="110505"/>
                </a:cubicBezTo>
                <a:cubicBezTo>
                  <a:pt x="1621482" y="181756"/>
                  <a:pt x="1660736" y="276076"/>
                  <a:pt x="1660736" y="376349"/>
                </a:cubicBezTo>
                <a:cubicBezTo>
                  <a:pt x="1660736" y="476622"/>
                  <a:pt x="1621482" y="570942"/>
                  <a:pt x="1550231" y="642193"/>
                </a:cubicBezTo>
                <a:cubicBezTo>
                  <a:pt x="1478794" y="713259"/>
                  <a:pt x="1384288" y="752512"/>
                  <a:pt x="1284201" y="752512"/>
                </a:cubicBezTo>
                <a:close/>
                <a:moveTo>
                  <a:pt x="1019659" y="640891"/>
                </a:moveTo>
                <a:lnTo>
                  <a:pt x="1284387" y="640891"/>
                </a:lnTo>
                <a:cubicBezTo>
                  <a:pt x="1430238" y="640891"/>
                  <a:pt x="1549115" y="522201"/>
                  <a:pt x="1549115" y="376163"/>
                </a:cubicBezTo>
                <a:cubicBezTo>
                  <a:pt x="1549115" y="230312"/>
                  <a:pt x="1430424" y="111435"/>
                  <a:pt x="1284387" y="111435"/>
                </a:cubicBezTo>
                <a:cubicBezTo>
                  <a:pt x="1138349" y="111435"/>
                  <a:pt x="1019659" y="230125"/>
                  <a:pt x="1019659" y="376163"/>
                </a:cubicBezTo>
                <a:lnTo>
                  <a:pt x="1019659" y="640891"/>
                </a:lnTo>
                <a:close/>
                <a:moveTo>
                  <a:pt x="376349" y="1607158"/>
                </a:moveTo>
                <a:cubicBezTo>
                  <a:pt x="276262" y="1607158"/>
                  <a:pt x="181756" y="1567904"/>
                  <a:pt x="110505" y="1496653"/>
                </a:cubicBezTo>
                <a:cubicBezTo>
                  <a:pt x="39253" y="1425401"/>
                  <a:pt x="0" y="1330896"/>
                  <a:pt x="0" y="1230809"/>
                </a:cubicBezTo>
                <a:cubicBezTo>
                  <a:pt x="0" y="1130722"/>
                  <a:pt x="39253" y="1036216"/>
                  <a:pt x="110505" y="964964"/>
                </a:cubicBezTo>
                <a:cubicBezTo>
                  <a:pt x="181756" y="893713"/>
                  <a:pt x="276076" y="854459"/>
                  <a:pt x="376349" y="854459"/>
                </a:cubicBezTo>
                <a:lnTo>
                  <a:pt x="695958" y="854459"/>
                </a:lnTo>
                <a:cubicBezTo>
                  <a:pt x="727211" y="854459"/>
                  <a:pt x="752512" y="879760"/>
                  <a:pt x="752512" y="911014"/>
                </a:cubicBezTo>
                <a:lnTo>
                  <a:pt x="752512" y="1230623"/>
                </a:lnTo>
                <a:cubicBezTo>
                  <a:pt x="752512" y="1330709"/>
                  <a:pt x="713259" y="1425215"/>
                  <a:pt x="642007" y="1496467"/>
                </a:cubicBezTo>
                <a:cubicBezTo>
                  <a:pt x="570756" y="1567718"/>
                  <a:pt x="476436" y="1607158"/>
                  <a:pt x="376349" y="1607158"/>
                </a:cubicBezTo>
                <a:close/>
                <a:moveTo>
                  <a:pt x="376349" y="966267"/>
                </a:moveTo>
                <a:cubicBezTo>
                  <a:pt x="230312" y="966267"/>
                  <a:pt x="111621" y="1084957"/>
                  <a:pt x="111621" y="1230809"/>
                </a:cubicBezTo>
                <a:cubicBezTo>
                  <a:pt x="111621" y="1376660"/>
                  <a:pt x="230312" y="1495537"/>
                  <a:pt x="376349" y="1495537"/>
                </a:cubicBezTo>
                <a:cubicBezTo>
                  <a:pt x="522201" y="1495537"/>
                  <a:pt x="641077" y="1376846"/>
                  <a:pt x="641077" y="1230809"/>
                </a:cubicBezTo>
                <a:lnTo>
                  <a:pt x="641077" y="966267"/>
                </a:lnTo>
                <a:lnTo>
                  <a:pt x="376349" y="966267"/>
                </a:lnTo>
                <a:close/>
                <a:moveTo>
                  <a:pt x="1284201" y="1607158"/>
                </a:moveTo>
                <a:cubicBezTo>
                  <a:pt x="1184114" y="1607158"/>
                  <a:pt x="1089608" y="1567904"/>
                  <a:pt x="1018357" y="1496653"/>
                </a:cubicBezTo>
                <a:cubicBezTo>
                  <a:pt x="947105" y="1425401"/>
                  <a:pt x="907852" y="1331082"/>
                  <a:pt x="907852" y="1230809"/>
                </a:cubicBezTo>
                <a:lnTo>
                  <a:pt x="907852" y="911200"/>
                </a:lnTo>
                <a:cubicBezTo>
                  <a:pt x="907852" y="879946"/>
                  <a:pt x="933152" y="854646"/>
                  <a:pt x="964406" y="854646"/>
                </a:cubicBezTo>
                <a:lnTo>
                  <a:pt x="1284015" y="854646"/>
                </a:lnTo>
                <a:cubicBezTo>
                  <a:pt x="1384102" y="854646"/>
                  <a:pt x="1478607" y="893899"/>
                  <a:pt x="1549859" y="965150"/>
                </a:cubicBezTo>
                <a:cubicBezTo>
                  <a:pt x="1621110" y="1036402"/>
                  <a:pt x="1660364" y="1130722"/>
                  <a:pt x="1660364" y="1230995"/>
                </a:cubicBezTo>
                <a:cubicBezTo>
                  <a:pt x="1660364" y="1331268"/>
                  <a:pt x="1621296" y="1425401"/>
                  <a:pt x="1550045" y="1496653"/>
                </a:cubicBezTo>
                <a:cubicBezTo>
                  <a:pt x="1478794" y="1567904"/>
                  <a:pt x="1384288" y="1607158"/>
                  <a:pt x="1284201" y="1607158"/>
                </a:cubicBezTo>
                <a:close/>
                <a:moveTo>
                  <a:pt x="1019659" y="966267"/>
                </a:moveTo>
                <a:lnTo>
                  <a:pt x="1019659" y="1230995"/>
                </a:lnTo>
                <a:cubicBezTo>
                  <a:pt x="1019659" y="1376846"/>
                  <a:pt x="1138349" y="1495723"/>
                  <a:pt x="1284387" y="1495723"/>
                </a:cubicBezTo>
                <a:cubicBezTo>
                  <a:pt x="1430424" y="1495723"/>
                  <a:pt x="1549115" y="1377032"/>
                  <a:pt x="1549115" y="1230995"/>
                </a:cubicBezTo>
                <a:cubicBezTo>
                  <a:pt x="1549115" y="1084957"/>
                  <a:pt x="1430424" y="966267"/>
                  <a:pt x="1284387" y="966267"/>
                </a:cubicBezTo>
                <a:lnTo>
                  <a:pt x="1019659" y="966267"/>
                </a:ln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/>
        </p:nvSpPr>
        <p:spPr>
          <a:xfrm>
            <a:off x="2000406" y="1839469"/>
            <a:ext cx="379988" cy="411618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/>
        </p:nvSpPr>
        <p:spPr>
          <a:xfrm>
            <a:off x="4131870" y="1652200"/>
            <a:ext cx="18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8028374" y="1652200"/>
            <a:ext cx="18000" cy="3960000"/>
          </a:xfrm>
          <a:prstGeom prst="rect">
            <a:avLst/>
          </a:prstGeom>
          <a:solidFill>
            <a:schemeClr val="bg1">
              <a:lumMod val="8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实际问题与</a:t>
            </a: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项目目标</a:t>
            </a:r>
            <a:endParaRPr kumimoji="1" lang="zh-CN" altLang="en-US" sz="28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 CN Bold" panose="020B0800000000000000" charset="-122"/>
              <a:ea typeface="Source Han Sans CN Bold" panose="020B0800000000000000" charset="-122"/>
              <a:cs typeface="Source Han Sans CN Bold" panose="020B0800000000000000" charset="-122"/>
            </a:endParaRPr>
          </a:p>
        </p:txBody>
      </p:sp>
      <p:cxnSp>
        <p:nvCxnSpPr>
          <p:cNvPr id="22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0"/>
          </a:blip>
          <a:srcRect l="-2249" r="-4334" b="-4325"/>
          <a:stretch>
            <a:fillRect/>
          </a:stretch>
        </p:blipFill>
        <p:spPr>
          <a:xfrm rot="21088261">
            <a:off x="-653296" y="-183829"/>
            <a:ext cx="3837217" cy="233162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05369" y="273155"/>
            <a:ext cx="1808333" cy="22455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1597359" y="300359"/>
            <a:ext cx="243884" cy="197354"/>
          </a:xfrm>
          <a:custGeom>
            <a:avLst/>
            <a:gdLst>
              <a:gd name="connsiteX0" fmla="*/ 364067 w 706242"/>
              <a:gd name="connsiteY0" fmla="*/ 444500 h 571500"/>
              <a:gd name="connsiteX1" fmla="*/ 704850 w 706242"/>
              <a:gd name="connsiteY1" fmla="*/ 444500 h 571500"/>
              <a:gd name="connsiteX2" fmla="*/ 704850 w 706242"/>
              <a:gd name="connsiteY2" fmla="*/ 571500 h 571500"/>
              <a:gd name="connsiteX3" fmla="*/ 6350 w 706242"/>
              <a:gd name="connsiteY3" fmla="*/ 571500 h 571500"/>
              <a:gd name="connsiteX4" fmla="*/ 6350 w 706242"/>
              <a:gd name="connsiteY4" fmla="*/ 516467 h 571500"/>
              <a:gd name="connsiteX5" fmla="*/ 14817 w 706242"/>
              <a:gd name="connsiteY5" fmla="*/ 452967 h 571500"/>
              <a:gd name="connsiteX6" fmla="*/ 364067 w 706242"/>
              <a:gd name="connsiteY6" fmla="*/ 444500 h 571500"/>
              <a:gd name="connsiteX7" fmla="*/ 6350 w 706242"/>
              <a:gd name="connsiteY7" fmla="*/ 215900 h 571500"/>
              <a:gd name="connsiteX8" fmla="*/ 704850 w 706242"/>
              <a:gd name="connsiteY8" fmla="*/ 215900 h 571500"/>
              <a:gd name="connsiteX9" fmla="*/ 704850 w 706242"/>
              <a:gd name="connsiteY9" fmla="*/ 355600 h 571500"/>
              <a:gd name="connsiteX10" fmla="*/ 6350 w 706242"/>
              <a:gd name="connsiteY10" fmla="*/ 355600 h 571500"/>
              <a:gd name="connsiteX11" fmla="*/ 4958 w 706242"/>
              <a:gd name="connsiteY11" fmla="*/ 0 h 571500"/>
              <a:gd name="connsiteX12" fmla="*/ 706242 w 706242"/>
              <a:gd name="connsiteY12" fmla="*/ 0 h 571500"/>
              <a:gd name="connsiteX13" fmla="*/ 685800 w 706242"/>
              <a:gd name="connsiteY13" fmla="*/ 107950 h 571500"/>
              <a:gd name="connsiteX14" fmla="*/ 0 w 706242"/>
              <a:gd name="connsiteY14" fmla="*/ 107950 h 571500"/>
              <a:gd name="connsiteX15" fmla="*/ 2479 w 706242"/>
              <a:gd name="connsiteY15" fmla="*/ 53975 h 571500"/>
            </a:gdLst>
            <a:ahLst/>
            <a:cxnLst/>
            <a:rect l="l" t="t" r="r" b="b"/>
            <a:pathLst>
              <a:path w="706242" h="571500">
                <a:moveTo>
                  <a:pt x="364067" y="444500"/>
                </a:moveTo>
                <a:lnTo>
                  <a:pt x="704850" y="444500"/>
                </a:lnTo>
                <a:lnTo>
                  <a:pt x="704850" y="571500"/>
                </a:lnTo>
                <a:lnTo>
                  <a:pt x="6350" y="571500"/>
                </a:lnTo>
                <a:lnTo>
                  <a:pt x="6350" y="516467"/>
                </a:lnTo>
                <a:cubicBezTo>
                  <a:pt x="6350" y="486198"/>
                  <a:pt x="10160" y="457623"/>
                  <a:pt x="14817" y="452967"/>
                </a:cubicBezTo>
                <a:cubicBezTo>
                  <a:pt x="19473" y="448310"/>
                  <a:pt x="176636" y="444500"/>
                  <a:pt x="364067" y="444500"/>
                </a:cubicBezTo>
                <a:close/>
                <a:moveTo>
                  <a:pt x="6350" y="215900"/>
                </a:moveTo>
                <a:lnTo>
                  <a:pt x="704850" y="215900"/>
                </a:lnTo>
                <a:lnTo>
                  <a:pt x="704850" y="355600"/>
                </a:lnTo>
                <a:lnTo>
                  <a:pt x="6350" y="355600"/>
                </a:lnTo>
                <a:close/>
                <a:moveTo>
                  <a:pt x="4958" y="0"/>
                </a:moveTo>
                <a:lnTo>
                  <a:pt x="706242" y="0"/>
                </a:lnTo>
                <a:lnTo>
                  <a:pt x="685800" y="107950"/>
                </a:lnTo>
                <a:lnTo>
                  <a:pt x="0" y="107950"/>
                </a:lnTo>
                <a:lnTo>
                  <a:pt x="2479" y="53975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9900000" flipH="1" flipV="1">
            <a:off x="1160686" y="2107178"/>
            <a:ext cx="91440" cy="91440"/>
          </a:xfrm>
          <a:prstGeom prst="ellips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 l="5321" r="-388"/>
          <a:stretch>
            <a:fillRect/>
          </a:stretch>
        </p:blipFill>
        <p:spPr>
          <a:xfrm rot="668457">
            <a:off x="9331548" y="3609466"/>
            <a:ext cx="3202917" cy="2251064"/>
          </a:xfrm>
          <a:prstGeom prst="rect">
            <a:avLst/>
          </a:prstGeom>
          <a:noFill/>
          <a:ln cap="sq">
            <a:noFill/>
          </a:ln>
        </p:spPr>
      </p:pic>
      <p:cxnSp>
        <p:nvCxnSpPr>
          <p:cNvPr id="8" name="标题 1"/>
          <p:cNvCxnSpPr/>
          <p:nvPr/>
        </p:nvCxnSpPr>
        <p:spPr>
          <a:xfrm>
            <a:off x="2637382" y="4487856"/>
            <a:ext cx="2993669" cy="0"/>
          </a:xfrm>
          <a:prstGeom prst="line">
            <a:avLst/>
          </a:prstGeom>
          <a:noFill/>
          <a:ln w="9525" cap="sq">
            <a:solidFill>
              <a:schemeClr val="bg1">
                <a:alpha val="65000"/>
              </a:schemeClr>
            </a:solidFill>
            <a:prstDash val="dash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1886631" y="2989483"/>
            <a:ext cx="8418739" cy="262636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5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项目方法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97147" y="1510040"/>
            <a:ext cx="1397707" cy="1397707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63500" sx="102000" sy="102000" algn="ctr" rotWithShape="0">
              <a:schemeClr val="bg1">
                <a:alpha val="8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96000" y="464800"/>
            <a:ext cx="1800000" cy="23022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02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16311" y="5771777"/>
            <a:ext cx="5559378" cy="13516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99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775759" y="1541704"/>
            <a:ext cx="3364713" cy="4577977"/>
          </a:xfrm>
          <a:prstGeom prst="roundRect">
            <a:avLst>
              <a:gd name="adj" fmla="val 71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980301" y="2854825"/>
            <a:ext cx="2974578" cy="30811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利用HC- SR501传感器检测宿舍和卫生间是否有人，精度达95%。
</a:t>
            </a: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923030" y="2328455"/>
            <a:ext cx="3063660" cy="3971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8168475" y="1556123"/>
            <a:ext cx="3364712" cy="4577977"/>
          </a:xfrm>
          <a:prstGeom prst="roundRect">
            <a:avLst>
              <a:gd name="adj" fmla="val 71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8363543" y="2869244"/>
            <a:ext cx="2974578" cy="30811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显示屏实时记录当前电费剩余量，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当电闸状态改变或电费不足时，通过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树莓派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推送通知学生。</a:t>
            </a: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4476854" y="1556123"/>
            <a:ext cx="3364712" cy="4577977"/>
          </a:xfrm>
          <a:prstGeom prst="roundRect">
            <a:avLst>
              <a:gd name="adj" fmla="val 7193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8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4671922" y="2869244"/>
            <a:ext cx="2974578" cy="3081179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当检测到无人且电闸打开时，通过机械臂自动关闭电闸。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当晚上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11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点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—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第二天上午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6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点时，若检测到卫生间有人则打开</a:t>
            </a:r>
            <a:endParaRPr kumimoji="1" lang="zh-CN" altLang="en-US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4624125" y="2328455"/>
            <a:ext cx="3063660" cy="397108"/>
          </a:xfrm>
          <a:prstGeom prst="roundRect">
            <a:avLst>
              <a:gd name="adj" fmla="val 50000"/>
            </a:avLst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4574387" y="2328456"/>
            <a:ext cx="3169646" cy="39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电闸智能控制逻辑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315746" y="2328455"/>
            <a:ext cx="3063660" cy="397108"/>
          </a:xfrm>
          <a:prstGeom prst="roundRect">
            <a:avLst>
              <a:gd name="adj" fmla="val 50000"/>
            </a:avLst>
          </a:prstGeom>
          <a:solidFill>
            <a:schemeClr val="accent2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8266008" y="2328456"/>
            <a:ext cx="3169646" cy="39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实时显示、</a:t>
            </a: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推送提醒功能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923030" y="2328456"/>
            <a:ext cx="3063660" cy="397108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人体红外传感器应用</a:t>
            </a: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1978395" y="1184892"/>
            <a:ext cx="978390" cy="978390"/>
          </a:xfrm>
          <a:prstGeom prst="ellipse">
            <a:avLst/>
          </a:prstGeom>
          <a:solidFill>
            <a:schemeClr val="accent2"/>
          </a:solidFill>
          <a:ln w="7620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2224454" y="1430951"/>
            <a:ext cx="486271" cy="486271"/>
          </a:xfrm>
          <a:custGeom>
            <a:avLst/>
            <a:gdLst>
              <a:gd name="connsiteX0" fmla="*/ 457070 w 720001"/>
              <a:gd name="connsiteY0" fmla="*/ 57166 h 720001"/>
              <a:gd name="connsiteX1" fmla="*/ 457070 w 720001"/>
              <a:gd name="connsiteY1" fmla="*/ 263017 h 720001"/>
              <a:gd name="connsiteX2" fmla="*/ 662921 w 720001"/>
              <a:gd name="connsiteY2" fmla="*/ 263017 h 720001"/>
              <a:gd name="connsiteX3" fmla="*/ 647393 w 720001"/>
              <a:gd name="connsiteY3" fmla="*/ 212704 h 720001"/>
              <a:gd name="connsiteX4" fmla="*/ 591008 w 720001"/>
              <a:gd name="connsiteY4" fmla="*/ 129080 h 720001"/>
              <a:gd name="connsiteX5" fmla="*/ 507383 w 720001"/>
              <a:gd name="connsiteY5" fmla="*/ 72694 h 720001"/>
              <a:gd name="connsiteX6" fmla="*/ 457070 w 720001"/>
              <a:gd name="connsiteY6" fmla="*/ 57166 h 720001"/>
              <a:gd name="connsiteX7" fmla="*/ 405022 w 720001"/>
              <a:gd name="connsiteY7" fmla="*/ 0 h 720001"/>
              <a:gd name="connsiteX8" fmla="*/ 720001 w 720001"/>
              <a:gd name="connsiteY8" fmla="*/ 314979 h 720001"/>
              <a:gd name="connsiteX9" fmla="*/ 405022 w 720001"/>
              <a:gd name="connsiteY9" fmla="*/ 314979 h 720001"/>
              <a:gd name="connsiteX10" fmla="*/ 360000 w 720001"/>
              <a:gd name="connsiteY10" fmla="*/ 0 h 720001"/>
              <a:gd name="connsiteX11" fmla="*/ 360000 w 720001"/>
              <a:gd name="connsiteY11" fmla="*/ 360000 h 720001"/>
              <a:gd name="connsiteX12" fmla="*/ 720000 w 720001"/>
              <a:gd name="connsiteY12" fmla="*/ 360000 h 720001"/>
              <a:gd name="connsiteX13" fmla="*/ 360000 w 720001"/>
              <a:gd name="connsiteY13" fmla="*/ 720001 h 720001"/>
              <a:gd name="connsiteX14" fmla="*/ 0 w 720001"/>
              <a:gd name="connsiteY14" fmla="*/ 360000 h 720001"/>
              <a:gd name="connsiteX15" fmla="*/ 360000 w 720001"/>
              <a:gd name="connsiteY15" fmla="*/ 0 h 720001"/>
            </a:gdLst>
            <a:ahLst/>
            <a:cxnLst/>
            <a:rect l="l" t="t" r="r" b="b"/>
            <a:pathLst>
              <a:path w="720001" h="720001">
                <a:moveTo>
                  <a:pt x="457070" y="57166"/>
                </a:moveTo>
                <a:lnTo>
                  <a:pt x="457070" y="263017"/>
                </a:lnTo>
                <a:lnTo>
                  <a:pt x="662921" y="263017"/>
                </a:lnTo>
                <a:cubicBezTo>
                  <a:pt x="659451" y="245755"/>
                  <a:pt x="654246" y="229012"/>
                  <a:pt x="647393" y="212704"/>
                </a:cubicBezTo>
                <a:cubicBezTo>
                  <a:pt x="634121" y="181388"/>
                  <a:pt x="615210" y="153282"/>
                  <a:pt x="591008" y="129080"/>
                </a:cubicBezTo>
                <a:cubicBezTo>
                  <a:pt x="566806" y="104878"/>
                  <a:pt x="538699" y="85967"/>
                  <a:pt x="507383" y="72694"/>
                </a:cubicBezTo>
                <a:cubicBezTo>
                  <a:pt x="491075" y="65755"/>
                  <a:pt x="474246" y="60637"/>
                  <a:pt x="457070" y="57166"/>
                </a:cubicBezTo>
                <a:close/>
                <a:moveTo>
                  <a:pt x="405022" y="0"/>
                </a:moveTo>
                <a:cubicBezTo>
                  <a:pt x="578950" y="0"/>
                  <a:pt x="720001" y="141051"/>
                  <a:pt x="720001" y="314979"/>
                </a:cubicBezTo>
                <a:lnTo>
                  <a:pt x="405022" y="314979"/>
                </a:lnTo>
                <a:close/>
                <a:moveTo>
                  <a:pt x="360000" y="0"/>
                </a:moveTo>
                <a:lnTo>
                  <a:pt x="360000" y="360000"/>
                </a:lnTo>
                <a:lnTo>
                  <a:pt x="720000" y="360000"/>
                </a:lnTo>
                <a:cubicBezTo>
                  <a:pt x="720000" y="558825"/>
                  <a:pt x="558824" y="720001"/>
                  <a:pt x="360000" y="720001"/>
                </a:cubicBezTo>
                <a:cubicBezTo>
                  <a:pt x="161176" y="720001"/>
                  <a:pt x="0" y="558825"/>
                  <a:pt x="0" y="360000"/>
                </a:cubicBezTo>
                <a:cubicBezTo>
                  <a:pt x="0" y="161176"/>
                  <a:pt x="161176" y="0"/>
                  <a:pt x="360000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5670016" y="1196175"/>
            <a:ext cx="978390" cy="978390"/>
          </a:xfrm>
          <a:prstGeom prst="ellipse">
            <a:avLst/>
          </a:prstGeom>
          <a:solidFill>
            <a:schemeClr val="accent1"/>
          </a:solidFill>
          <a:ln w="76200" cap="flat">
            <a:solidFill>
              <a:schemeClr val="accent1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 flipH="1" flipV="1">
            <a:off x="5914428" y="1448484"/>
            <a:ext cx="489566" cy="473772"/>
          </a:xfrm>
          <a:custGeom>
            <a:avLst/>
            <a:gdLst>
              <a:gd name="connsiteX0" fmla="*/ 311954 w 744004"/>
              <a:gd name="connsiteY0" fmla="*/ 337123 h 720001"/>
              <a:gd name="connsiteX1" fmla="*/ 168770 w 744004"/>
              <a:gd name="connsiteY1" fmla="*/ 337123 h 720001"/>
              <a:gd name="connsiteX2" fmla="*/ 49673 w 744004"/>
              <a:gd name="connsiteY2" fmla="*/ 287618 h 720001"/>
              <a:gd name="connsiteX3" fmla="*/ 167 w 744004"/>
              <a:gd name="connsiteY3" fmla="*/ 168520 h 720001"/>
              <a:gd name="connsiteX4" fmla="*/ 49590 w 744004"/>
              <a:gd name="connsiteY4" fmla="*/ 49507 h 720001"/>
              <a:gd name="connsiteX5" fmla="*/ 168687 w 744004"/>
              <a:gd name="connsiteY5" fmla="*/ 0 h 720001"/>
              <a:gd name="connsiteX6" fmla="*/ 287784 w 744004"/>
              <a:gd name="connsiteY6" fmla="*/ 49507 h 720001"/>
              <a:gd name="connsiteX7" fmla="*/ 337290 w 744004"/>
              <a:gd name="connsiteY7" fmla="*/ 168604 h 720001"/>
              <a:gd name="connsiteX8" fmla="*/ 337290 w 744004"/>
              <a:gd name="connsiteY8" fmla="*/ 311787 h 720001"/>
              <a:gd name="connsiteX9" fmla="*/ 311954 w 744004"/>
              <a:gd name="connsiteY9" fmla="*/ 337123 h 720001"/>
              <a:gd name="connsiteX10" fmla="*/ 575401 w 744004"/>
              <a:gd name="connsiteY10" fmla="*/ 337207 h 720001"/>
              <a:gd name="connsiteX11" fmla="*/ 432218 w 744004"/>
              <a:gd name="connsiteY11" fmla="*/ 337207 h 720001"/>
              <a:gd name="connsiteX12" fmla="*/ 406882 w 744004"/>
              <a:gd name="connsiteY12" fmla="*/ 311870 h 720001"/>
              <a:gd name="connsiteX13" fmla="*/ 406882 w 744004"/>
              <a:gd name="connsiteY13" fmla="*/ 168687 h 720001"/>
              <a:gd name="connsiteX14" fmla="*/ 456387 w 744004"/>
              <a:gd name="connsiteY14" fmla="*/ 49590 h 720001"/>
              <a:gd name="connsiteX15" fmla="*/ 575401 w 744004"/>
              <a:gd name="connsiteY15" fmla="*/ 0 h 720001"/>
              <a:gd name="connsiteX16" fmla="*/ 694498 w 744004"/>
              <a:gd name="connsiteY16" fmla="*/ 49507 h 720001"/>
              <a:gd name="connsiteX17" fmla="*/ 744004 w 744004"/>
              <a:gd name="connsiteY17" fmla="*/ 168604 h 720001"/>
              <a:gd name="connsiteX18" fmla="*/ 694498 w 744004"/>
              <a:gd name="connsiteY18" fmla="*/ 287701 h 720001"/>
              <a:gd name="connsiteX19" fmla="*/ 575401 w 744004"/>
              <a:gd name="connsiteY19" fmla="*/ 337207 h 720001"/>
              <a:gd name="connsiteX20" fmla="*/ 168604 w 744004"/>
              <a:gd name="connsiteY20" fmla="*/ 720001 h 720001"/>
              <a:gd name="connsiteX21" fmla="*/ 49507 w 744004"/>
              <a:gd name="connsiteY21" fmla="*/ 670495 h 720001"/>
              <a:gd name="connsiteX22" fmla="*/ 0 w 744004"/>
              <a:gd name="connsiteY22" fmla="*/ 551398 h 720001"/>
              <a:gd name="connsiteX23" fmla="*/ 49507 w 744004"/>
              <a:gd name="connsiteY23" fmla="*/ 432301 h 720001"/>
              <a:gd name="connsiteX24" fmla="*/ 168687 w 744004"/>
              <a:gd name="connsiteY24" fmla="*/ 382879 h 720001"/>
              <a:gd name="connsiteX25" fmla="*/ 311871 w 744004"/>
              <a:gd name="connsiteY25" fmla="*/ 382879 h 720001"/>
              <a:gd name="connsiteX26" fmla="*/ 337207 w 744004"/>
              <a:gd name="connsiteY26" fmla="*/ 408215 h 720001"/>
              <a:gd name="connsiteX27" fmla="*/ 337207 w 744004"/>
              <a:gd name="connsiteY27" fmla="*/ 551398 h 720001"/>
              <a:gd name="connsiteX28" fmla="*/ 287701 w 744004"/>
              <a:gd name="connsiteY28" fmla="*/ 670495 h 720001"/>
              <a:gd name="connsiteX29" fmla="*/ 168604 w 744004"/>
              <a:gd name="connsiteY29" fmla="*/ 720001 h 720001"/>
              <a:gd name="connsiteX30" fmla="*/ 575401 w 744004"/>
              <a:gd name="connsiteY30" fmla="*/ 720001 h 720001"/>
              <a:gd name="connsiteX31" fmla="*/ 456304 w 744004"/>
              <a:gd name="connsiteY31" fmla="*/ 670495 h 720001"/>
              <a:gd name="connsiteX32" fmla="*/ 406798 w 744004"/>
              <a:gd name="connsiteY32" fmla="*/ 551398 h 720001"/>
              <a:gd name="connsiteX33" fmla="*/ 406798 w 744004"/>
              <a:gd name="connsiteY33" fmla="*/ 408215 h 720001"/>
              <a:gd name="connsiteX34" fmla="*/ 432218 w 744004"/>
              <a:gd name="connsiteY34" fmla="*/ 382879 h 720001"/>
              <a:gd name="connsiteX35" fmla="*/ 575401 w 744004"/>
              <a:gd name="connsiteY35" fmla="*/ 382879 h 720001"/>
              <a:gd name="connsiteX36" fmla="*/ 694498 w 744004"/>
              <a:gd name="connsiteY36" fmla="*/ 432385 h 720001"/>
              <a:gd name="connsiteX37" fmla="*/ 744004 w 744004"/>
              <a:gd name="connsiteY37" fmla="*/ 551398 h 720001"/>
              <a:gd name="connsiteX38" fmla="*/ 694498 w 744004"/>
              <a:gd name="connsiteY38" fmla="*/ 670495 h 720001"/>
              <a:gd name="connsiteX39" fmla="*/ 575401 w 744004"/>
              <a:gd name="connsiteY39" fmla="*/ 720001 h 720001"/>
            </a:gdLst>
            <a:ahLst/>
            <a:cxnLst/>
            <a:rect l="l" t="t" r="r" b="b"/>
            <a:pathLst>
              <a:path w="744004" h="720001">
                <a:moveTo>
                  <a:pt x="311954" y="337123"/>
                </a:moveTo>
                <a:lnTo>
                  <a:pt x="168770" y="337123"/>
                </a:lnTo>
                <a:cubicBezTo>
                  <a:pt x="123932" y="337123"/>
                  <a:pt x="81594" y="319538"/>
                  <a:pt x="49673" y="287618"/>
                </a:cubicBezTo>
                <a:cubicBezTo>
                  <a:pt x="17753" y="255697"/>
                  <a:pt x="167" y="213442"/>
                  <a:pt x="167" y="168520"/>
                </a:cubicBezTo>
                <a:cubicBezTo>
                  <a:pt x="167" y="123598"/>
                  <a:pt x="17669" y="81427"/>
                  <a:pt x="49590" y="49507"/>
                </a:cubicBezTo>
                <a:cubicBezTo>
                  <a:pt x="81510" y="17586"/>
                  <a:pt x="123848" y="0"/>
                  <a:pt x="168687" y="0"/>
                </a:cubicBezTo>
                <a:cubicBezTo>
                  <a:pt x="213526" y="0"/>
                  <a:pt x="255864" y="17586"/>
                  <a:pt x="287784" y="49507"/>
                </a:cubicBezTo>
                <a:cubicBezTo>
                  <a:pt x="319705" y="81427"/>
                  <a:pt x="337290" y="123682"/>
                  <a:pt x="337290" y="168604"/>
                </a:cubicBezTo>
                <a:lnTo>
                  <a:pt x="337290" y="311787"/>
                </a:lnTo>
                <a:cubicBezTo>
                  <a:pt x="337290" y="325789"/>
                  <a:pt x="325956" y="337123"/>
                  <a:pt x="311954" y="337123"/>
                </a:cubicBezTo>
                <a:close/>
                <a:moveTo>
                  <a:pt x="575401" y="337207"/>
                </a:moveTo>
                <a:lnTo>
                  <a:pt x="432218" y="337207"/>
                </a:lnTo>
                <a:cubicBezTo>
                  <a:pt x="418216" y="337207"/>
                  <a:pt x="406882" y="325872"/>
                  <a:pt x="406882" y="311870"/>
                </a:cubicBezTo>
                <a:lnTo>
                  <a:pt x="406882" y="168687"/>
                </a:lnTo>
                <a:cubicBezTo>
                  <a:pt x="406882" y="123849"/>
                  <a:pt x="424467" y="81510"/>
                  <a:pt x="456387" y="49590"/>
                </a:cubicBezTo>
                <a:cubicBezTo>
                  <a:pt x="488308" y="17669"/>
                  <a:pt x="530563" y="0"/>
                  <a:pt x="575401" y="0"/>
                </a:cubicBezTo>
                <a:cubicBezTo>
                  <a:pt x="620240" y="0"/>
                  <a:pt x="662578" y="17586"/>
                  <a:pt x="694498" y="49507"/>
                </a:cubicBezTo>
                <a:cubicBezTo>
                  <a:pt x="726419" y="81427"/>
                  <a:pt x="744004" y="123765"/>
                  <a:pt x="744004" y="168604"/>
                </a:cubicBezTo>
                <a:cubicBezTo>
                  <a:pt x="744004" y="213442"/>
                  <a:pt x="726419" y="255780"/>
                  <a:pt x="694498" y="287701"/>
                </a:cubicBezTo>
                <a:cubicBezTo>
                  <a:pt x="662578" y="319621"/>
                  <a:pt x="620323" y="337207"/>
                  <a:pt x="575401" y="337207"/>
                </a:cubicBezTo>
                <a:close/>
                <a:moveTo>
                  <a:pt x="168604" y="720001"/>
                </a:moveTo>
                <a:cubicBezTo>
                  <a:pt x="123682" y="720001"/>
                  <a:pt x="81427" y="702416"/>
                  <a:pt x="49507" y="670495"/>
                </a:cubicBezTo>
                <a:cubicBezTo>
                  <a:pt x="17586" y="638575"/>
                  <a:pt x="0" y="596320"/>
                  <a:pt x="0" y="551398"/>
                </a:cubicBezTo>
                <a:cubicBezTo>
                  <a:pt x="0" y="506476"/>
                  <a:pt x="17586" y="464221"/>
                  <a:pt x="49507" y="432301"/>
                </a:cubicBezTo>
                <a:cubicBezTo>
                  <a:pt x="81510" y="400464"/>
                  <a:pt x="123848" y="382879"/>
                  <a:pt x="168687" y="382879"/>
                </a:cubicBezTo>
                <a:lnTo>
                  <a:pt x="311871" y="382879"/>
                </a:lnTo>
                <a:cubicBezTo>
                  <a:pt x="325872" y="382879"/>
                  <a:pt x="337207" y="394297"/>
                  <a:pt x="337207" y="408215"/>
                </a:cubicBezTo>
                <a:lnTo>
                  <a:pt x="337207" y="551398"/>
                </a:lnTo>
                <a:cubicBezTo>
                  <a:pt x="337207" y="596237"/>
                  <a:pt x="319621" y="638575"/>
                  <a:pt x="287701" y="670495"/>
                </a:cubicBezTo>
                <a:cubicBezTo>
                  <a:pt x="255781" y="702416"/>
                  <a:pt x="213526" y="720001"/>
                  <a:pt x="168604" y="720001"/>
                </a:cubicBezTo>
                <a:close/>
                <a:moveTo>
                  <a:pt x="575401" y="720001"/>
                </a:moveTo>
                <a:cubicBezTo>
                  <a:pt x="530563" y="720001"/>
                  <a:pt x="488224" y="702416"/>
                  <a:pt x="456304" y="670495"/>
                </a:cubicBezTo>
                <a:cubicBezTo>
                  <a:pt x="424383" y="638575"/>
                  <a:pt x="406798" y="596320"/>
                  <a:pt x="406798" y="551398"/>
                </a:cubicBezTo>
                <a:lnTo>
                  <a:pt x="406798" y="408215"/>
                </a:lnTo>
                <a:cubicBezTo>
                  <a:pt x="406882" y="394213"/>
                  <a:pt x="418216" y="382879"/>
                  <a:pt x="432218" y="382879"/>
                </a:cubicBezTo>
                <a:lnTo>
                  <a:pt x="575401" y="382879"/>
                </a:lnTo>
                <a:cubicBezTo>
                  <a:pt x="620240" y="382879"/>
                  <a:pt x="662578" y="400464"/>
                  <a:pt x="694498" y="432385"/>
                </a:cubicBezTo>
                <a:cubicBezTo>
                  <a:pt x="726419" y="464305"/>
                  <a:pt x="744004" y="506560"/>
                  <a:pt x="744004" y="551398"/>
                </a:cubicBezTo>
                <a:cubicBezTo>
                  <a:pt x="744004" y="596237"/>
                  <a:pt x="726419" y="638575"/>
                  <a:pt x="694498" y="670495"/>
                </a:cubicBezTo>
                <a:cubicBezTo>
                  <a:pt x="662578" y="702416"/>
                  <a:pt x="620323" y="720001"/>
                  <a:pt x="575401" y="720001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9361637" y="1212518"/>
            <a:ext cx="978390" cy="978390"/>
          </a:xfrm>
          <a:prstGeom prst="ellipse">
            <a:avLst/>
          </a:prstGeom>
          <a:solidFill>
            <a:schemeClr val="accent2"/>
          </a:solidFill>
          <a:ln w="76200" cap="flat">
            <a:solidFill>
              <a:schemeClr val="accent2">
                <a:lumMod val="20000"/>
                <a:lumOff val="80000"/>
              </a:schemeClr>
            </a:solidFill>
            <a:miter/>
          </a:ln>
          <a:effectLst/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9598637" y="1468414"/>
            <a:ext cx="504390" cy="466597"/>
          </a:xfrm>
          <a:custGeom>
            <a:avLst/>
            <a:gdLst>
              <a:gd name="connsiteX0" fmla="*/ 2136435 w 5834559"/>
              <a:gd name="connsiteY0" fmla="*/ 643126 h 5397372"/>
              <a:gd name="connsiteX1" fmla="*/ 3716657 w 5834559"/>
              <a:gd name="connsiteY1" fmla="*/ 643126 h 5397372"/>
              <a:gd name="connsiteX2" fmla="*/ 3716657 w 5834559"/>
              <a:gd name="connsiteY2" fmla="*/ 1064855 h 5397372"/>
              <a:gd name="connsiteX3" fmla="*/ 2136435 w 5834559"/>
              <a:gd name="connsiteY3" fmla="*/ 1064855 h 5397372"/>
              <a:gd name="connsiteX4" fmla="*/ 693741 w 5834559"/>
              <a:gd name="connsiteY4" fmla="*/ 643126 h 5397372"/>
              <a:gd name="connsiteX5" fmla="*/ 1550121 w 5834559"/>
              <a:gd name="connsiteY5" fmla="*/ 643126 h 5397372"/>
              <a:gd name="connsiteX6" fmla="*/ 1550121 w 5834559"/>
              <a:gd name="connsiteY6" fmla="*/ 1064855 h 5397372"/>
              <a:gd name="connsiteX7" fmla="*/ 693741 w 5834559"/>
              <a:gd name="connsiteY7" fmla="*/ 1064855 h 5397372"/>
              <a:gd name="connsiteX8" fmla="*/ 421729 w 5834559"/>
              <a:gd name="connsiteY8" fmla="*/ 1336867 h 5397372"/>
              <a:gd name="connsiteX9" fmla="*/ 421729 w 5834559"/>
              <a:gd name="connsiteY9" fmla="*/ 2079805 h 5397372"/>
              <a:gd name="connsiteX10" fmla="*/ 5412133 w 5834559"/>
              <a:gd name="connsiteY10" fmla="*/ 2079805 h 5397372"/>
              <a:gd name="connsiteX11" fmla="*/ 5412133 w 5834559"/>
              <a:gd name="connsiteY11" fmla="*/ 1336867 h 5397372"/>
              <a:gd name="connsiteX12" fmla="*/ 5140113 w 5834559"/>
              <a:gd name="connsiteY12" fmla="*/ 1064855 h 5397372"/>
              <a:gd name="connsiteX13" fmla="*/ 4302971 w 5834559"/>
              <a:gd name="connsiteY13" fmla="*/ 1064855 h 5397372"/>
              <a:gd name="connsiteX14" fmla="*/ 4302971 w 5834559"/>
              <a:gd name="connsiteY14" fmla="*/ 643126 h 5397372"/>
              <a:gd name="connsiteX15" fmla="*/ 5140113 w 5834559"/>
              <a:gd name="connsiteY15" fmla="*/ 643126 h 5397372"/>
              <a:gd name="connsiteX16" fmla="*/ 5834559 w 5834559"/>
              <a:gd name="connsiteY16" fmla="*/ 1336867 h 5397372"/>
              <a:gd name="connsiteX17" fmla="*/ 5834559 w 5834559"/>
              <a:gd name="connsiteY17" fmla="*/ 4703631 h 5397372"/>
              <a:gd name="connsiteX18" fmla="*/ 5140818 w 5834559"/>
              <a:gd name="connsiteY18" fmla="*/ 5397372 h 5397372"/>
              <a:gd name="connsiteX19" fmla="*/ 693741 w 5834559"/>
              <a:gd name="connsiteY19" fmla="*/ 5397372 h 5397372"/>
              <a:gd name="connsiteX20" fmla="*/ 0 w 5834559"/>
              <a:gd name="connsiteY20" fmla="*/ 4703631 h 5397372"/>
              <a:gd name="connsiteX21" fmla="*/ 0 w 5834559"/>
              <a:gd name="connsiteY21" fmla="*/ 2501529 h 5397372"/>
              <a:gd name="connsiteX22" fmla="*/ 0 w 5834559"/>
              <a:gd name="connsiteY22" fmla="*/ 2079805 h 5397372"/>
              <a:gd name="connsiteX23" fmla="*/ 0 w 5834559"/>
              <a:gd name="connsiteY23" fmla="*/ 1336867 h 5397372"/>
              <a:gd name="connsiteX24" fmla="*/ 693741 w 5834559"/>
              <a:gd name="connsiteY24" fmla="*/ 643126 h 5397372"/>
              <a:gd name="connsiteX25" fmla="*/ 3997242 w 5834559"/>
              <a:gd name="connsiteY25" fmla="*/ 0 h 5397372"/>
              <a:gd name="connsiteX26" fmla="*/ 4208106 w 5834559"/>
              <a:gd name="connsiteY26" fmla="*/ 210864 h 5397372"/>
              <a:gd name="connsiteX27" fmla="*/ 4208106 w 5834559"/>
              <a:gd name="connsiteY27" fmla="*/ 1506961 h 5397372"/>
              <a:gd name="connsiteX28" fmla="*/ 3997242 w 5834559"/>
              <a:gd name="connsiteY28" fmla="*/ 1718528 h 5397372"/>
              <a:gd name="connsiteX29" fmla="*/ 3786378 w 5834559"/>
              <a:gd name="connsiteY29" fmla="*/ 1507664 h 5397372"/>
              <a:gd name="connsiteX30" fmla="*/ 3786378 w 5834559"/>
              <a:gd name="connsiteY30" fmla="*/ 210864 h 5397372"/>
              <a:gd name="connsiteX31" fmla="*/ 3997242 w 5834559"/>
              <a:gd name="connsiteY31" fmla="*/ 0 h 5397372"/>
              <a:gd name="connsiteX32" fmla="*/ 1836609 w 5834559"/>
              <a:gd name="connsiteY32" fmla="*/ 0 h 5397372"/>
              <a:gd name="connsiteX33" fmla="*/ 2047469 w 5834559"/>
              <a:gd name="connsiteY33" fmla="*/ 210864 h 5397372"/>
              <a:gd name="connsiteX34" fmla="*/ 2047469 w 5834559"/>
              <a:gd name="connsiteY34" fmla="*/ 1506961 h 5397372"/>
              <a:gd name="connsiteX35" fmla="*/ 1836609 w 5834559"/>
              <a:gd name="connsiteY35" fmla="*/ 1718528 h 5397372"/>
              <a:gd name="connsiteX36" fmla="*/ 1625745 w 5834559"/>
              <a:gd name="connsiteY36" fmla="*/ 1507664 h 5397372"/>
              <a:gd name="connsiteX37" fmla="*/ 1625745 w 5834559"/>
              <a:gd name="connsiteY37" fmla="*/ 210864 h 5397372"/>
              <a:gd name="connsiteX38" fmla="*/ 1836609 w 5834559"/>
              <a:gd name="connsiteY38" fmla="*/ 0 h 5397372"/>
            </a:gdLst>
            <a:ahLst/>
            <a:cxnLst/>
            <a:rect l="l" t="t" r="r" b="b"/>
            <a:pathLst>
              <a:path w="5834559" h="5397372">
                <a:moveTo>
                  <a:pt x="2136435" y="643126"/>
                </a:moveTo>
                <a:lnTo>
                  <a:pt x="3716657" y="643126"/>
                </a:lnTo>
                <a:lnTo>
                  <a:pt x="3716657" y="1064855"/>
                </a:lnTo>
                <a:lnTo>
                  <a:pt x="2136435" y="1064855"/>
                </a:lnTo>
                <a:close/>
                <a:moveTo>
                  <a:pt x="693741" y="643126"/>
                </a:moveTo>
                <a:lnTo>
                  <a:pt x="1550121" y="643126"/>
                </a:lnTo>
                <a:lnTo>
                  <a:pt x="1550121" y="1064855"/>
                </a:lnTo>
                <a:lnTo>
                  <a:pt x="693741" y="1064855"/>
                </a:lnTo>
                <a:cubicBezTo>
                  <a:pt x="543320" y="1064855"/>
                  <a:pt x="421729" y="1187151"/>
                  <a:pt x="421729" y="1336867"/>
                </a:cubicBezTo>
                <a:lnTo>
                  <a:pt x="421729" y="2079805"/>
                </a:lnTo>
                <a:lnTo>
                  <a:pt x="5412133" y="2079805"/>
                </a:lnTo>
                <a:lnTo>
                  <a:pt x="5412133" y="1336867"/>
                </a:lnTo>
                <a:cubicBezTo>
                  <a:pt x="5412133" y="1186446"/>
                  <a:pt x="5289830" y="1064855"/>
                  <a:pt x="5140113" y="1064855"/>
                </a:cubicBezTo>
                <a:lnTo>
                  <a:pt x="4302971" y="1064855"/>
                </a:lnTo>
                <a:lnTo>
                  <a:pt x="4302971" y="643126"/>
                </a:lnTo>
                <a:lnTo>
                  <a:pt x="5140113" y="643126"/>
                </a:lnTo>
                <a:cubicBezTo>
                  <a:pt x="5523184" y="643126"/>
                  <a:pt x="5833854" y="953797"/>
                  <a:pt x="5834559" y="1336867"/>
                </a:cubicBezTo>
                <a:lnTo>
                  <a:pt x="5834559" y="4703631"/>
                </a:lnTo>
                <a:cubicBezTo>
                  <a:pt x="5834559" y="5085292"/>
                  <a:pt x="5522479" y="5397372"/>
                  <a:pt x="5140818" y="5397372"/>
                </a:cubicBezTo>
                <a:lnTo>
                  <a:pt x="693741" y="5397372"/>
                </a:lnTo>
                <a:cubicBezTo>
                  <a:pt x="312080" y="5397372"/>
                  <a:pt x="0" y="5085292"/>
                  <a:pt x="0" y="4703631"/>
                </a:cubicBezTo>
                <a:lnTo>
                  <a:pt x="0" y="2501529"/>
                </a:lnTo>
                <a:lnTo>
                  <a:pt x="0" y="2079805"/>
                </a:lnTo>
                <a:lnTo>
                  <a:pt x="0" y="1336867"/>
                </a:lnTo>
                <a:cubicBezTo>
                  <a:pt x="0" y="953797"/>
                  <a:pt x="310671" y="643126"/>
                  <a:pt x="693741" y="643126"/>
                </a:cubicBezTo>
                <a:close/>
                <a:moveTo>
                  <a:pt x="3997242" y="0"/>
                </a:moveTo>
                <a:cubicBezTo>
                  <a:pt x="4113920" y="0"/>
                  <a:pt x="4208106" y="94186"/>
                  <a:pt x="4208106" y="210864"/>
                </a:cubicBezTo>
                <a:lnTo>
                  <a:pt x="4208106" y="1506961"/>
                </a:lnTo>
                <a:cubicBezTo>
                  <a:pt x="4208106" y="1623639"/>
                  <a:pt x="4113920" y="1718528"/>
                  <a:pt x="3997242" y="1718528"/>
                </a:cubicBezTo>
                <a:cubicBezTo>
                  <a:pt x="3880564" y="1718528"/>
                  <a:pt x="3786378" y="1624342"/>
                  <a:pt x="3786378" y="1507664"/>
                </a:cubicBezTo>
                <a:lnTo>
                  <a:pt x="3786378" y="210864"/>
                </a:lnTo>
                <a:cubicBezTo>
                  <a:pt x="3786378" y="94186"/>
                  <a:pt x="3880564" y="0"/>
                  <a:pt x="3997242" y="0"/>
                </a:cubicBezTo>
                <a:close/>
                <a:moveTo>
                  <a:pt x="1836609" y="0"/>
                </a:moveTo>
                <a:cubicBezTo>
                  <a:pt x="1953287" y="0"/>
                  <a:pt x="2047469" y="94186"/>
                  <a:pt x="2047469" y="210864"/>
                </a:cubicBezTo>
                <a:lnTo>
                  <a:pt x="2047469" y="1506961"/>
                </a:lnTo>
                <a:cubicBezTo>
                  <a:pt x="2047469" y="1623639"/>
                  <a:pt x="1953287" y="1718528"/>
                  <a:pt x="1836609" y="1718528"/>
                </a:cubicBezTo>
                <a:cubicBezTo>
                  <a:pt x="1719932" y="1718528"/>
                  <a:pt x="1625745" y="1624342"/>
                  <a:pt x="1625745" y="1507664"/>
                </a:cubicBezTo>
                <a:lnTo>
                  <a:pt x="1625745" y="210864"/>
                </a:lnTo>
                <a:cubicBezTo>
                  <a:pt x="1625745" y="94186"/>
                  <a:pt x="1719932" y="0"/>
                  <a:pt x="1836609" y="0"/>
                </a:cubicBezTo>
                <a:close/>
              </a:path>
            </a:pathLst>
          </a:custGeom>
          <a:solidFill>
            <a:schemeClr val="bg1"/>
          </a:solidFill>
          <a:ln w="1860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智能检测与控制</a:t>
            </a: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0" y="2334076"/>
            <a:ext cx="5036024" cy="4523924"/>
          </a:xfrm>
          <a:custGeom>
            <a:avLst/>
            <a:gdLst>
              <a:gd name="connsiteX0" fmla="*/ 1975520 w 5036024"/>
              <a:gd name="connsiteY0" fmla="*/ 0 h 4523924"/>
              <a:gd name="connsiteX1" fmla="*/ 5036024 w 5036024"/>
              <a:gd name="connsiteY1" fmla="*/ 3060504 h 4523924"/>
              <a:gd name="connsiteX2" fmla="*/ 4666638 w 5036024"/>
              <a:gd name="connsiteY2" fmla="*/ 4519322 h 4523924"/>
              <a:gd name="connsiteX3" fmla="*/ 4663843 w 5036024"/>
              <a:gd name="connsiteY3" fmla="*/ 4523924 h 4523924"/>
              <a:gd name="connsiteX4" fmla="*/ 0 w 5036024"/>
              <a:gd name="connsiteY4" fmla="*/ 4523924 h 4523924"/>
              <a:gd name="connsiteX5" fmla="*/ 0 w 5036024"/>
              <a:gd name="connsiteY5" fmla="*/ 725005 h 4523924"/>
              <a:gd name="connsiteX6" fmla="*/ 28755 w 5036024"/>
              <a:gd name="connsiteY6" fmla="*/ 698870 h 4523924"/>
              <a:gd name="connsiteX7" fmla="*/ 1975520 w 5036024"/>
              <a:gd name="connsiteY7" fmla="*/ 0 h 4523924"/>
            </a:gdLst>
            <a:ahLst/>
            <a:cxnLst/>
            <a:rect l="l" t="t" r="r" b="b"/>
            <a:pathLst>
              <a:path w="5036024" h="4523924">
                <a:moveTo>
                  <a:pt x="1975520" y="0"/>
                </a:moveTo>
                <a:cubicBezTo>
                  <a:pt x="3665790" y="0"/>
                  <a:pt x="5036024" y="1370234"/>
                  <a:pt x="5036024" y="3060504"/>
                </a:cubicBezTo>
                <a:cubicBezTo>
                  <a:pt x="5036024" y="3588714"/>
                  <a:pt x="4902212" y="4085670"/>
                  <a:pt x="4666638" y="4519322"/>
                </a:cubicBezTo>
                <a:lnTo>
                  <a:pt x="4663843" y="4523924"/>
                </a:lnTo>
                <a:lnTo>
                  <a:pt x="0" y="4523924"/>
                </a:lnTo>
                <a:lnTo>
                  <a:pt x="0" y="725005"/>
                </a:lnTo>
                <a:lnTo>
                  <a:pt x="28755" y="698870"/>
                </a:lnTo>
                <a:cubicBezTo>
                  <a:pt x="557791" y="262272"/>
                  <a:pt x="1236027" y="0"/>
                  <a:pt x="1975520" y="0"/>
                </a:cubicBezTo>
                <a:close/>
              </a:path>
            </a:pathLst>
          </a:custGeom>
          <a:solidFill>
            <a:schemeClr val="accent2">
              <a:alpha val="15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660401" y="1634648"/>
            <a:ext cx="3404513" cy="3588703"/>
          </a:xfrm>
          <a:prstGeom prst="roundRect">
            <a:avLst>
              <a:gd name="adj" fmla="val 474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961492" y="2040464"/>
            <a:ext cx="1467395" cy="334340"/>
          </a:xfrm>
          <a:custGeom>
            <a:avLst/>
            <a:gdLst>
              <a:gd name="connsiteX0" fmla="*/ 131251 w 3321673"/>
              <a:gd name="connsiteY0" fmla="*/ 0 h 525006"/>
              <a:gd name="connsiteX1" fmla="*/ 3321673 w 3321673"/>
              <a:gd name="connsiteY1" fmla="*/ 0 h 525006"/>
              <a:gd name="connsiteX2" fmla="*/ 3190422 w 3321673"/>
              <a:gd name="connsiteY2" fmla="*/ 525006 h 525006"/>
              <a:gd name="connsiteX3" fmla="*/ 0 w 3321673"/>
              <a:gd name="connsiteY3" fmla="*/ 525006 h 525006"/>
            </a:gdLst>
            <a:ahLst/>
            <a:cxnLst/>
            <a:rect l="l" t="t" r="r" b="b"/>
            <a:pathLst>
              <a:path w="3321673" h="525006">
                <a:moveTo>
                  <a:pt x="131251" y="0"/>
                </a:moveTo>
                <a:lnTo>
                  <a:pt x="3321673" y="0"/>
                </a:lnTo>
                <a:lnTo>
                  <a:pt x="3190422" y="525006"/>
                </a:lnTo>
                <a:lnTo>
                  <a:pt x="0" y="52500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50000"/>
                </a:schemeClr>
              </a:gs>
              <a:gs pos="100000">
                <a:srgbClr val="FFFFFF">
                  <a:alpha val="30000"/>
                </a:srgb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4387394" y="1634648"/>
            <a:ext cx="3404513" cy="3588703"/>
          </a:xfrm>
          <a:prstGeom prst="roundRect">
            <a:avLst>
              <a:gd name="adj" fmla="val 474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5688483" y="2040464"/>
            <a:ext cx="1467395" cy="334340"/>
          </a:xfrm>
          <a:custGeom>
            <a:avLst/>
            <a:gdLst>
              <a:gd name="connsiteX0" fmla="*/ 131251 w 3321673"/>
              <a:gd name="connsiteY0" fmla="*/ 0 h 525006"/>
              <a:gd name="connsiteX1" fmla="*/ 3321673 w 3321673"/>
              <a:gd name="connsiteY1" fmla="*/ 0 h 525006"/>
              <a:gd name="connsiteX2" fmla="*/ 3190422 w 3321673"/>
              <a:gd name="connsiteY2" fmla="*/ 525006 h 525006"/>
              <a:gd name="connsiteX3" fmla="*/ 0 w 3321673"/>
              <a:gd name="connsiteY3" fmla="*/ 525006 h 525006"/>
            </a:gdLst>
            <a:ahLst/>
            <a:cxnLst/>
            <a:rect l="l" t="t" r="r" b="b"/>
            <a:pathLst>
              <a:path w="3321673" h="525006">
                <a:moveTo>
                  <a:pt x="131251" y="0"/>
                </a:moveTo>
                <a:lnTo>
                  <a:pt x="3321673" y="0"/>
                </a:lnTo>
                <a:lnTo>
                  <a:pt x="3190422" y="525006"/>
                </a:lnTo>
                <a:lnTo>
                  <a:pt x="0" y="525006"/>
                </a:lnTo>
                <a:close/>
              </a:path>
            </a:pathLst>
          </a:custGeom>
          <a:gradFill>
            <a:gsLst>
              <a:gs pos="0">
                <a:schemeClr val="accent1">
                  <a:alpha val="50000"/>
                </a:schemeClr>
              </a:gs>
              <a:gs pos="100000">
                <a:srgbClr val="FFFFFF">
                  <a:alpha val="30000"/>
                </a:srgb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8114387" y="1634648"/>
            <a:ext cx="3404513" cy="3588703"/>
          </a:xfrm>
          <a:prstGeom prst="roundRect">
            <a:avLst>
              <a:gd name="adj" fmla="val 4745"/>
            </a:avLst>
          </a:prstGeom>
          <a:solidFill>
            <a:schemeClr val="bg1"/>
          </a:solidFill>
          <a:ln w="12700" cap="sq">
            <a:noFill/>
            <a:miter/>
          </a:ln>
          <a:effectLst>
            <a:outerShdw blurRad="63500" sx="102000" sy="102000" algn="ctr" rotWithShape="0">
              <a:schemeClr val="bg1">
                <a:lumMod val="65000"/>
                <a:alpha val="40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9415478" y="2040464"/>
            <a:ext cx="1467395" cy="334340"/>
          </a:xfrm>
          <a:custGeom>
            <a:avLst/>
            <a:gdLst>
              <a:gd name="connsiteX0" fmla="*/ 131251 w 3321673"/>
              <a:gd name="connsiteY0" fmla="*/ 0 h 525006"/>
              <a:gd name="connsiteX1" fmla="*/ 3321673 w 3321673"/>
              <a:gd name="connsiteY1" fmla="*/ 0 h 525006"/>
              <a:gd name="connsiteX2" fmla="*/ 3190422 w 3321673"/>
              <a:gd name="connsiteY2" fmla="*/ 525006 h 525006"/>
              <a:gd name="connsiteX3" fmla="*/ 0 w 3321673"/>
              <a:gd name="connsiteY3" fmla="*/ 525006 h 525006"/>
            </a:gdLst>
            <a:ahLst/>
            <a:cxnLst/>
            <a:rect l="l" t="t" r="r" b="b"/>
            <a:pathLst>
              <a:path w="3321673" h="525006">
                <a:moveTo>
                  <a:pt x="131251" y="0"/>
                </a:moveTo>
                <a:lnTo>
                  <a:pt x="3321673" y="0"/>
                </a:lnTo>
                <a:lnTo>
                  <a:pt x="3190422" y="525006"/>
                </a:lnTo>
                <a:lnTo>
                  <a:pt x="0" y="525006"/>
                </a:lnTo>
                <a:close/>
              </a:path>
            </a:pathLst>
          </a:custGeom>
          <a:gradFill>
            <a:gsLst>
              <a:gs pos="0">
                <a:schemeClr val="accent2">
                  <a:alpha val="50000"/>
                </a:schemeClr>
              </a:gs>
              <a:gs pos="100000">
                <a:srgbClr val="FFFFFF">
                  <a:alpha val="30000"/>
                </a:srgbClr>
              </a:gs>
            </a:gsLst>
            <a:lin ang="108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1007622" y="1805555"/>
            <a:ext cx="2872083" cy="5710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B9C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树莓派与显示屏连接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4734612" y="1805555"/>
            <a:ext cx="2872083" cy="5710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自动查询接口</a:t>
            </a: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8461608" y="1805555"/>
            <a:ext cx="2872083" cy="571016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b"/>
          <a:lstStyle/>
          <a:p>
            <a:pPr algn="l">
              <a:lnSpc>
                <a:spcPct val="130000"/>
              </a:lnSpc>
            </a:pPr>
            <a:r>
              <a:rPr kumimoji="1" lang="en-US" altLang="zh-CN" sz="1600">
                <a:ln w="12700">
                  <a:noFill/>
                </a:ln>
                <a:solidFill>
                  <a:srgbClr val="0B9CFF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LED灯预警提示功能</a:t>
            </a: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1007623" y="2598278"/>
            <a:ext cx="2872083" cy="21039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树莓派连接显示屏，实时显示剩余电费信息，更新频率为每5分钟。
</a:t>
            </a: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1131614" y="4937372"/>
            <a:ext cx="406673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4858605" y="4937372"/>
            <a:ext cx="406673" cy="45719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4734616" y="2598278"/>
            <a:ext cx="2872083" cy="21039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树莓派通过网络连接，自动查询剩余电费，无需人工操作。</a:t>
            </a: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8461609" y="2598278"/>
            <a:ext cx="2872083" cy="210391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t"/>
          <a:lstStyle/>
          <a:p>
            <a:pPr algn="l">
              <a:lnSpc>
                <a:spcPct val="15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当剩余电费低于设定值时，LED灯亮起，提醒学生及时充值。
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8585600" y="4937372"/>
            <a:ext cx="406673" cy="45719"/>
          </a:xfrm>
          <a:prstGeom prst="rect">
            <a:avLst/>
          </a:prstGeom>
          <a:solidFill>
            <a:schemeClr val="accent2">
              <a:lumMod val="60000"/>
              <a:lumOff val="4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/>
        </p:nvSpPr>
        <p:spPr>
          <a:xfrm>
            <a:off x="10882873" y="1226159"/>
            <a:ext cx="576603" cy="576603"/>
          </a:xfrm>
          <a:prstGeom prst="ellipse">
            <a:avLst/>
          </a:prstGeom>
          <a:solidFill>
            <a:schemeClr val="accent2">
              <a:alpha val="5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7"/>
            </p:custDataLst>
          </p:nvPr>
        </p:nvSpPr>
        <p:spPr>
          <a:xfrm>
            <a:off x="6703847" y="4796234"/>
            <a:ext cx="904062" cy="904062"/>
          </a:xfrm>
          <a:prstGeom prst="ellipse">
            <a:avLst/>
          </a:prstGeom>
          <a:solidFill>
            <a:schemeClr val="accent1">
              <a:alpha val="2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电费实时显示与预警</a:t>
            </a:r>
            <a:endParaRPr kumimoji="1" lang="zh-CN" altLang="en-US"/>
          </a:p>
        </p:txBody>
      </p:sp>
      <p:cxnSp>
        <p:nvCxnSpPr>
          <p:cNvPr id="23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图片 1"/>
          <p:cNvPicPr>
            <a:picLocks noChangeAspect="1"/>
          </p:cNvPicPr>
          <p:nvPr/>
        </p:nvPicPr>
        <p:blipFill>
          <a:blip r:embed="rId1">
            <a:alphaModFix amt="100000"/>
          </a:blip>
          <a:srcRect l="183" r="183"/>
          <a:stretch>
            <a:fillRect/>
          </a:stretch>
        </p:blipFill>
        <p:spPr>
          <a:xfrm>
            <a:off x="0" y="0"/>
            <a:ext cx="12192000" cy="6858000"/>
          </a:xfrm>
          <a:custGeom>
            <a:avLst/>
            <a:gdLst>
              <a:gd name="connsiteX0" fmla="*/ 12192000 w 12192000"/>
              <a:gd name="connsiteY0" fmla="*/ 0 h 6858000"/>
              <a:gd name="connsiteX1" fmla="*/ 0 w 12192000"/>
              <a:gd name="connsiteY1" fmla="*/ 0 h 6858000"/>
              <a:gd name="connsiteX2" fmla="*/ 0 w 12192000"/>
              <a:gd name="connsiteY2" fmla="*/ 6858000 h 6858000"/>
              <a:gd name="connsiteX3" fmla="*/ 12192000 w 12192000"/>
              <a:gd name="connsiteY3" fmla="*/ 6858000 h 6858000"/>
            </a:gdLst>
            <a:ahLst/>
            <a:cxnLst/>
            <a:rect l="l" t="t" r="r" b="b"/>
            <a:pathLst>
              <a:path w="12192000" h="6858000">
                <a:moveTo>
                  <a:pt x="12192000" y="0"/>
                </a:moveTo>
                <a:lnTo>
                  <a:pt x="0" y="0"/>
                </a:lnTo>
                <a:lnTo>
                  <a:pt x="0" y="6858000"/>
                </a:lnTo>
                <a:lnTo>
                  <a:pt x="12192000" y="6858000"/>
                </a:lnTo>
                <a:close/>
              </a:path>
            </a:pathLst>
          </a:custGeom>
          <a:noFill/>
          <a:ln cap="sq">
            <a:noFill/>
          </a:ln>
        </p:spPr>
      </p:pic>
      <p:pic>
        <p:nvPicPr>
          <p:cNvPr id="3" name="图片 2"/>
          <p:cNvPicPr>
            <a:picLocks noChangeAspect="1"/>
          </p:cNvPicPr>
          <p:nvPr/>
        </p:nvPicPr>
        <p:blipFill>
          <a:blip r:embed="rId2">
            <a:alphaModFix amt="100000"/>
          </a:blip>
          <a:srcRect l="-2249" r="-4334" b="-4325"/>
          <a:stretch>
            <a:fillRect/>
          </a:stretch>
        </p:blipFill>
        <p:spPr>
          <a:xfrm rot="21088261">
            <a:off x="-653296" y="-183829"/>
            <a:ext cx="3837217" cy="2331626"/>
          </a:xfrm>
          <a:prstGeom prst="rect">
            <a:avLst/>
          </a:prstGeom>
          <a:noFill/>
          <a:ln cap="sq">
            <a:noFill/>
          </a:ln>
        </p:spPr>
      </p:pic>
      <p:sp>
        <p:nvSpPr>
          <p:cNvPr id="4" name="标题 1"/>
          <p:cNvSpPr txBox="1"/>
          <p:nvPr/>
        </p:nvSpPr>
        <p:spPr>
          <a:xfrm>
            <a:off x="905369" y="273155"/>
            <a:ext cx="1808333" cy="224558"/>
          </a:xfrm>
          <a:custGeom>
            <a:avLst/>
            <a:gdLst>
              <a:gd name="connsiteX0" fmla="*/ 353068 w 1228797"/>
              <a:gd name="connsiteY0" fmla="*/ 146933 h 152590"/>
              <a:gd name="connsiteX1" fmla="*/ 353259 w 1228797"/>
              <a:gd name="connsiteY1" fmla="*/ 146971 h 152590"/>
              <a:gd name="connsiteX2" fmla="*/ 352878 w 1228797"/>
              <a:gd name="connsiteY2" fmla="*/ 146971 h 152590"/>
              <a:gd name="connsiteX3" fmla="*/ 463654 w 1228797"/>
              <a:gd name="connsiteY3" fmla="*/ 28766 h 152590"/>
              <a:gd name="connsiteX4" fmla="*/ 457368 w 1228797"/>
              <a:gd name="connsiteY4" fmla="*/ 35052 h 152590"/>
              <a:gd name="connsiteX5" fmla="*/ 457368 w 1228797"/>
              <a:gd name="connsiteY5" fmla="*/ 66866 h 152590"/>
              <a:gd name="connsiteX6" fmla="*/ 463464 w 1228797"/>
              <a:gd name="connsiteY6" fmla="*/ 73152 h 152590"/>
              <a:gd name="connsiteX7" fmla="*/ 463654 w 1228797"/>
              <a:gd name="connsiteY7" fmla="*/ 73152 h 152590"/>
              <a:gd name="connsiteX8" fmla="*/ 502611 w 1228797"/>
              <a:gd name="connsiteY8" fmla="*/ 73152 h 152590"/>
              <a:gd name="connsiteX9" fmla="*/ 525281 w 1228797"/>
              <a:gd name="connsiteY9" fmla="*/ 51911 h 152590"/>
              <a:gd name="connsiteX10" fmla="*/ 504450 w 1228797"/>
              <a:gd name="connsiteY10" fmla="*/ 28795 h 152590"/>
              <a:gd name="connsiteX11" fmla="*/ 503183 w 1228797"/>
              <a:gd name="connsiteY11" fmla="*/ 28766 h 152590"/>
              <a:gd name="connsiteX12" fmla="*/ 1154216 w 1228797"/>
              <a:gd name="connsiteY12" fmla="*/ 28194 h 152590"/>
              <a:gd name="connsiteX13" fmla="*/ 1154216 w 1228797"/>
              <a:gd name="connsiteY13" fmla="*/ 28765 h 152590"/>
              <a:gd name="connsiteX14" fmla="*/ 1104877 w 1228797"/>
              <a:gd name="connsiteY14" fmla="*/ 77914 h 152590"/>
              <a:gd name="connsiteX15" fmla="*/ 1154026 w 1228797"/>
              <a:gd name="connsiteY15" fmla="*/ 127254 h 152590"/>
              <a:gd name="connsiteX16" fmla="*/ 1203365 w 1228797"/>
              <a:gd name="connsiteY16" fmla="*/ 78105 h 152590"/>
              <a:gd name="connsiteX17" fmla="*/ 1203365 w 1228797"/>
              <a:gd name="connsiteY17" fmla="*/ 78009 h 152590"/>
              <a:gd name="connsiteX18" fmla="*/ 1154502 w 1228797"/>
              <a:gd name="connsiteY18" fmla="*/ 28195 h 152590"/>
              <a:gd name="connsiteX19" fmla="*/ 1154216 w 1228797"/>
              <a:gd name="connsiteY19" fmla="*/ 28194 h 152590"/>
              <a:gd name="connsiteX20" fmla="*/ 836558 w 1228797"/>
              <a:gd name="connsiteY20" fmla="*/ 25718 h 152590"/>
              <a:gd name="connsiteX21" fmla="*/ 787314 w 1228797"/>
              <a:gd name="connsiteY21" fmla="*/ 74962 h 152590"/>
              <a:gd name="connsiteX22" fmla="*/ 836558 w 1228797"/>
              <a:gd name="connsiteY22" fmla="*/ 124207 h 152590"/>
              <a:gd name="connsiteX23" fmla="*/ 885802 w 1228797"/>
              <a:gd name="connsiteY23" fmla="*/ 74962 h 152590"/>
              <a:gd name="connsiteX24" fmla="*/ 885802 w 1228797"/>
              <a:gd name="connsiteY24" fmla="*/ 74867 h 152590"/>
              <a:gd name="connsiteX25" fmla="*/ 836558 w 1228797"/>
              <a:gd name="connsiteY25" fmla="*/ 25718 h 152590"/>
              <a:gd name="connsiteX26" fmla="*/ 200954 w 1228797"/>
              <a:gd name="connsiteY26" fmla="*/ 25527 h 152590"/>
              <a:gd name="connsiteX27" fmla="*/ 200954 w 1228797"/>
              <a:gd name="connsiteY27" fmla="*/ 25908 h 152590"/>
              <a:gd name="connsiteX28" fmla="*/ 151424 w 1228797"/>
              <a:gd name="connsiteY28" fmla="*/ 75248 h 152590"/>
              <a:gd name="connsiteX29" fmla="*/ 200764 w 1228797"/>
              <a:gd name="connsiteY29" fmla="*/ 124778 h 152590"/>
              <a:gd name="connsiteX30" fmla="*/ 250294 w 1228797"/>
              <a:gd name="connsiteY30" fmla="*/ 75438 h 152590"/>
              <a:gd name="connsiteX31" fmla="*/ 250294 w 1228797"/>
              <a:gd name="connsiteY31" fmla="*/ 75248 h 152590"/>
              <a:gd name="connsiteX32" fmla="*/ 201145 w 1228797"/>
              <a:gd name="connsiteY32" fmla="*/ 25528 h 152590"/>
              <a:gd name="connsiteX33" fmla="*/ 200954 w 1228797"/>
              <a:gd name="connsiteY33" fmla="*/ 25527 h 152590"/>
              <a:gd name="connsiteX34" fmla="*/ 437841 w 1228797"/>
              <a:gd name="connsiteY34" fmla="*/ 3429 h 152590"/>
              <a:gd name="connsiteX35" fmla="*/ 502040 w 1228797"/>
              <a:gd name="connsiteY35" fmla="*/ 3429 h 152590"/>
              <a:gd name="connsiteX36" fmla="*/ 535949 w 1228797"/>
              <a:gd name="connsiteY36" fmla="*/ 16764 h 152590"/>
              <a:gd name="connsiteX37" fmla="*/ 550808 w 1228797"/>
              <a:gd name="connsiteY37" fmla="*/ 49340 h 152590"/>
              <a:gd name="connsiteX38" fmla="*/ 528615 w 1228797"/>
              <a:gd name="connsiteY38" fmla="*/ 91345 h 152590"/>
              <a:gd name="connsiteX39" fmla="*/ 526233 w 1228797"/>
              <a:gd name="connsiteY39" fmla="*/ 99251 h 152590"/>
              <a:gd name="connsiteX40" fmla="*/ 544712 w 1228797"/>
              <a:gd name="connsiteY40" fmla="*/ 138017 h 152590"/>
              <a:gd name="connsiteX41" fmla="*/ 541683 w 1228797"/>
              <a:gd name="connsiteY41" fmla="*/ 146377 h 152590"/>
              <a:gd name="connsiteX42" fmla="*/ 538997 w 1228797"/>
              <a:gd name="connsiteY42" fmla="*/ 146971 h 152590"/>
              <a:gd name="connsiteX43" fmla="*/ 525567 w 1228797"/>
              <a:gd name="connsiteY43" fmla="*/ 146971 h 152590"/>
              <a:gd name="connsiteX44" fmla="*/ 519947 w 1228797"/>
              <a:gd name="connsiteY44" fmla="*/ 143447 h 152590"/>
              <a:gd name="connsiteX45" fmla="*/ 500230 w 1228797"/>
              <a:gd name="connsiteY45" fmla="*/ 102203 h 152590"/>
              <a:gd name="connsiteX46" fmla="*/ 494611 w 1228797"/>
              <a:gd name="connsiteY46" fmla="*/ 98679 h 152590"/>
              <a:gd name="connsiteX47" fmla="*/ 463654 w 1228797"/>
              <a:gd name="connsiteY47" fmla="*/ 98679 h 152590"/>
              <a:gd name="connsiteX48" fmla="*/ 457368 w 1228797"/>
              <a:gd name="connsiteY48" fmla="*/ 104773 h 152590"/>
              <a:gd name="connsiteX49" fmla="*/ 457368 w 1228797"/>
              <a:gd name="connsiteY49" fmla="*/ 104966 h 152590"/>
              <a:gd name="connsiteX50" fmla="*/ 457368 w 1228797"/>
              <a:gd name="connsiteY50" fmla="*/ 140684 h 152590"/>
              <a:gd name="connsiteX51" fmla="*/ 451081 w 1228797"/>
              <a:gd name="connsiteY51" fmla="*/ 146971 h 152590"/>
              <a:gd name="connsiteX52" fmla="*/ 437841 w 1228797"/>
              <a:gd name="connsiteY52" fmla="*/ 146971 h 152590"/>
              <a:gd name="connsiteX53" fmla="*/ 431555 w 1228797"/>
              <a:gd name="connsiteY53" fmla="*/ 140684 h 152590"/>
              <a:gd name="connsiteX54" fmla="*/ 431555 w 1228797"/>
              <a:gd name="connsiteY54" fmla="*/ 9716 h 152590"/>
              <a:gd name="connsiteX55" fmla="*/ 437841 w 1228797"/>
              <a:gd name="connsiteY55" fmla="*/ 3429 h 152590"/>
              <a:gd name="connsiteX56" fmla="*/ 293633 w 1228797"/>
              <a:gd name="connsiteY56" fmla="*/ 3429 h 152590"/>
              <a:gd name="connsiteX57" fmla="*/ 306777 w 1228797"/>
              <a:gd name="connsiteY57" fmla="*/ 3429 h 152590"/>
              <a:gd name="connsiteX58" fmla="*/ 312683 w 1228797"/>
              <a:gd name="connsiteY58" fmla="*/ 9715 h 152590"/>
              <a:gd name="connsiteX59" fmla="*/ 312683 w 1228797"/>
              <a:gd name="connsiteY59" fmla="*/ 80677 h 152590"/>
              <a:gd name="connsiteX60" fmla="*/ 350592 w 1228797"/>
              <a:gd name="connsiteY60" fmla="*/ 123032 h 152590"/>
              <a:gd name="connsiteX61" fmla="*/ 392950 w 1228797"/>
              <a:gd name="connsiteY61" fmla="*/ 85118 h 152590"/>
              <a:gd name="connsiteX62" fmla="*/ 392978 w 1228797"/>
              <a:gd name="connsiteY62" fmla="*/ 81248 h 152590"/>
              <a:gd name="connsiteX63" fmla="*/ 392978 w 1228797"/>
              <a:gd name="connsiteY63" fmla="*/ 9715 h 152590"/>
              <a:gd name="connsiteX64" fmla="*/ 399265 w 1228797"/>
              <a:gd name="connsiteY64" fmla="*/ 3429 h 152590"/>
              <a:gd name="connsiteX65" fmla="*/ 412505 w 1228797"/>
              <a:gd name="connsiteY65" fmla="*/ 3429 h 152590"/>
              <a:gd name="connsiteX66" fmla="*/ 418696 w 1228797"/>
              <a:gd name="connsiteY66" fmla="*/ 9715 h 152590"/>
              <a:gd name="connsiteX67" fmla="*/ 418696 w 1228797"/>
              <a:gd name="connsiteY67" fmla="*/ 81153 h 152590"/>
              <a:gd name="connsiteX68" fmla="*/ 378496 w 1228797"/>
              <a:gd name="connsiteY68" fmla="*/ 141799 h 152590"/>
              <a:gd name="connsiteX69" fmla="*/ 353068 w 1228797"/>
              <a:gd name="connsiteY69" fmla="*/ 146933 h 152590"/>
              <a:gd name="connsiteX70" fmla="*/ 327634 w 1228797"/>
              <a:gd name="connsiteY70" fmla="*/ 141836 h 152590"/>
              <a:gd name="connsiteX71" fmla="*/ 287346 w 1228797"/>
              <a:gd name="connsiteY71" fmla="*/ 81248 h 152590"/>
              <a:gd name="connsiteX72" fmla="*/ 287346 w 1228797"/>
              <a:gd name="connsiteY72" fmla="*/ 81153 h 152590"/>
              <a:gd name="connsiteX73" fmla="*/ 287346 w 1228797"/>
              <a:gd name="connsiteY73" fmla="*/ 9715 h 152590"/>
              <a:gd name="connsiteX74" fmla="*/ 293633 w 1228797"/>
              <a:gd name="connsiteY74" fmla="*/ 3429 h 152590"/>
              <a:gd name="connsiteX75" fmla="*/ 6264 w 1228797"/>
              <a:gd name="connsiteY75" fmla="*/ 3333 h 152590"/>
              <a:gd name="connsiteX76" fmla="*/ 18646 w 1228797"/>
              <a:gd name="connsiteY76" fmla="*/ 3333 h 152590"/>
              <a:gd name="connsiteX77" fmla="*/ 23790 w 1228797"/>
              <a:gd name="connsiteY77" fmla="*/ 6000 h 152590"/>
              <a:gd name="connsiteX78" fmla="*/ 61890 w 1228797"/>
              <a:gd name="connsiteY78" fmla="*/ 59817 h 152590"/>
              <a:gd name="connsiteX79" fmla="*/ 67033 w 1228797"/>
              <a:gd name="connsiteY79" fmla="*/ 62388 h 152590"/>
              <a:gd name="connsiteX80" fmla="*/ 72081 w 1228797"/>
              <a:gd name="connsiteY80" fmla="*/ 59817 h 152590"/>
              <a:gd name="connsiteX81" fmla="*/ 110181 w 1228797"/>
              <a:gd name="connsiteY81" fmla="*/ 6000 h 152590"/>
              <a:gd name="connsiteX82" fmla="*/ 115325 w 1228797"/>
              <a:gd name="connsiteY82" fmla="*/ 3333 h 152590"/>
              <a:gd name="connsiteX83" fmla="*/ 127707 w 1228797"/>
              <a:gd name="connsiteY83" fmla="*/ 3333 h 152590"/>
              <a:gd name="connsiteX84" fmla="*/ 134065 w 1228797"/>
              <a:gd name="connsiteY84" fmla="*/ 9548 h 152590"/>
              <a:gd name="connsiteX85" fmla="*/ 132851 w 1228797"/>
              <a:gd name="connsiteY85" fmla="*/ 13335 h 152590"/>
              <a:gd name="connsiteX86" fmla="*/ 81702 w 1228797"/>
              <a:gd name="connsiteY86" fmla="*/ 83724 h 152590"/>
              <a:gd name="connsiteX87" fmla="*/ 79987 w 1228797"/>
              <a:gd name="connsiteY87" fmla="*/ 89154 h 152590"/>
              <a:gd name="connsiteX88" fmla="*/ 79987 w 1228797"/>
              <a:gd name="connsiteY88" fmla="*/ 140684 h 152590"/>
              <a:gd name="connsiteX89" fmla="*/ 73701 w 1228797"/>
              <a:gd name="connsiteY89" fmla="*/ 146970 h 152590"/>
              <a:gd name="connsiteX90" fmla="*/ 60270 w 1228797"/>
              <a:gd name="connsiteY90" fmla="*/ 146970 h 152590"/>
              <a:gd name="connsiteX91" fmla="*/ 53984 w 1228797"/>
              <a:gd name="connsiteY91" fmla="*/ 140684 h 152590"/>
              <a:gd name="connsiteX92" fmla="*/ 53984 w 1228797"/>
              <a:gd name="connsiteY92" fmla="*/ 89154 h 152590"/>
              <a:gd name="connsiteX93" fmla="*/ 52269 w 1228797"/>
              <a:gd name="connsiteY93" fmla="*/ 83724 h 152590"/>
              <a:gd name="connsiteX94" fmla="*/ 1215 w 1228797"/>
              <a:gd name="connsiteY94" fmla="*/ 13335 h 152590"/>
              <a:gd name="connsiteX95" fmla="*/ 2572 w 1228797"/>
              <a:gd name="connsiteY95" fmla="*/ 4549 h 152590"/>
              <a:gd name="connsiteX96" fmla="*/ 6264 w 1228797"/>
              <a:gd name="connsiteY96" fmla="*/ 3333 h 152590"/>
              <a:gd name="connsiteX97" fmla="*/ 1154026 w 1228797"/>
              <a:gd name="connsiteY97" fmla="*/ 3238 h 152590"/>
              <a:gd name="connsiteX98" fmla="*/ 1228797 w 1228797"/>
              <a:gd name="connsiteY98" fmla="*/ 77819 h 152590"/>
              <a:gd name="connsiteX99" fmla="*/ 1228797 w 1228797"/>
              <a:gd name="connsiteY99" fmla="*/ 77914 h 152590"/>
              <a:gd name="connsiteX100" fmla="*/ 1154216 w 1228797"/>
              <a:gd name="connsiteY100" fmla="*/ 152590 h 152590"/>
              <a:gd name="connsiteX101" fmla="*/ 1079445 w 1228797"/>
              <a:gd name="connsiteY101" fmla="*/ 78009 h 152590"/>
              <a:gd name="connsiteX102" fmla="*/ 1154026 w 1228797"/>
              <a:gd name="connsiteY102" fmla="*/ 3238 h 152590"/>
              <a:gd name="connsiteX103" fmla="*/ 646058 w 1228797"/>
              <a:gd name="connsiteY103" fmla="*/ 2096 h 152590"/>
              <a:gd name="connsiteX104" fmla="*/ 659774 w 1228797"/>
              <a:gd name="connsiteY104" fmla="*/ 2096 h 152590"/>
              <a:gd name="connsiteX105" fmla="*/ 666060 w 1228797"/>
              <a:gd name="connsiteY105" fmla="*/ 8382 h 152590"/>
              <a:gd name="connsiteX106" fmla="*/ 666060 w 1228797"/>
              <a:gd name="connsiteY106" fmla="*/ 116491 h 152590"/>
              <a:gd name="connsiteX107" fmla="*/ 672346 w 1228797"/>
              <a:gd name="connsiteY107" fmla="*/ 122778 h 152590"/>
              <a:gd name="connsiteX108" fmla="*/ 750166 w 1228797"/>
              <a:gd name="connsiteY108" fmla="*/ 122778 h 152590"/>
              <a:gd name="connsiteX109" fmla="*/ 756452 w 1228797"/>
              <a:gd name="connsiteY109" fmla="*/ 129064 h 152590"/>
              <a:gd name="connsiteX110" fmla="*/ 756452 w 1228797"/>
              <a:gd name="connsiteY110" fmla="*/ 141733 h 152590"/>
              <a:gd name="connsiteX111" fmla="*/ 750356 w 1228797"/>
              <a:gd name="connsiteY111" fmla="*/ 148019 h 152590"/>
              <a:gd name="connsiteX112" fmla="*/ 750166 w 1228797"/>
              <a:gd name="connsiteY112" fmla="*/ 148019 h 152590"/>
              <a:gd name="connsiteX113" fmla="*/ 646058 w 1228797"/>
              <a:gd name="connsiteY113" fmla="*/ 148019 h 152590"/>
              <a:gd name="connsiteX114" fmla="*/ 639771 w 1228797"/>
              <a:gd name="connsiteY114" fmla="*/ 141733 h 152590"/>
              <a:gd name="connsiteX115" fmla="*/ 639771 w 1228797"/>
              <a:gd name="connsiteY115" fmla="*/ 8382 h 152590"/>
              <a:gd name="connsiteX116" fmla="*/ 646058 w 1228797"/>
              <a:gd name="connsiteY116" fmla="*/ 2096 h 152590"/>
              <a:gd name="connsiteX117" fmla="*/ 995720 w 1228797"/>
              <a:gd name="connsiteY117" fmla="*/ 191 h 152590"/>
              <a:gd name="connsiteX118" fmla="*/ 1040488 w 1228797"/>
              <a:gd name="connsiteY118" fmla="*/ 15621 h 152590"/>
              <a:gd name="connsiteX119" fmla="*/ 1051060 w 1228797"/>
              <a:gd name="connsiteY119" fmla="*/ 25146 h 152590"/>
              <a:gd name="connsiteX120" fmla="*/ 1051251 w 1228797"/>
              <a:gd name="connsiteY120" fmla="*/ 25418 h 152590"/>
              <a:gd name="connsiteX121" fmla="*/ 1049536 w 1228797"/>
              <a:gd name="connsiteY121" fmla="*/ 34004 h 152590"/>
              <a:gd name="connsiteX122" fmla="*/ 1038964 w 1228797"/>
              <a:gd name="connsiteY122" fmla="*/ 41434 h 152590"/>
              <a:gd name="connsiteX123" fmla="*/ 1030867 w 1228797"/>
              <a:gd name="connsiteY123" fmla="*/ 40767 h 152590"/>
              <a:gd name="connsiteX124" fmla="*/ 1028010 w 1228797"/>
              <a:gd name="connsiteY124" fmla="*/ 38100 h 152590"/>
              <a:gd name="connsiteX125" fmla="*/ 1027343 w 1228797"/>
              <a:gd name="connsiteY125" fmla="*/ 37624 h 152590"/>
              <a:gd name="connsiteX126" fmla="*/ 995911 w 1228797"/>
              <a:gd name="connsiteY126" fmla="*/ 26194 h 152590"/>
              <a:gd name="connsiteX127" fmla="*/ 993815 w 1228797"/>
              <a:gd name="connsiteY127" fmla="*/ 26194 h 152590"/>
              <a:gd name="connsiteX128" fmla="*/ 990386 w 1228797"/>
              <a:gd name="connsiteY128" fmla="*/ 26194 h 152590"/>
              <a:gd name="connsiteX129" fmla="*/ 981623 w 1228797"/>
              <a:gd name="connsiteY129" fmla="*/ 28004 h 152590"/>
              <a:gd name="connsiteX130" fmla="*/ 947638 w 1228797"/>
              <a:gd name="connsiteY130" fmla="*/ 64456 h 152590"/>
              <a:gd name="connsiteX131" fmla="*/ 984957 w 1228797"/>
              <a:gd name="connsiteY131" fmla="*/ 123254 h 152590"/>
              <a:gd name="connsiteX132" fmla="*/ 988957 w 1228797"/>
              <a:gd name="connsiteY132" fmla="*/ 124016 h 152590"/>
              <a:gd name="connsiteX133" fmla="*/ 992291 w 1228797"/>
              <a:gd name="connsiteY133" fmla="*/ 122968 h 152590"/>
              <a:gd name="connsiteX134" fmla="*/ 1001816 w 1228797"/>
              <a:gd name="connsiteY134" fmla="*/ 122968 h 152590"/>
              <a:gd name="connsiteX135" fmla="*/ 1009150 w 1228797"/>
              <a:gd name="connsiteY135" fmla="*/ 121920 h 152590"/>
              <a:gd name="connsiteX136" fmla="*/ 1010484 w 1228797"/>
              <a:gd name="connsiteY136" fmla="*/ 121920 h 152590"/>
              <a:gd name="connsiteX137" fmla="*/ 1011817 w 1228797"/>
              <a:gd name="connsiteY137" fmla="*/ 121920 h 152590"/>
              <a:gd name="connsiteX138" fmla="*/ 1017437 w 1228797"/>
              <a:gd name="connsiteY138" fmla="*/ 119920 h 152590"/>
              <a:gd name="connsiteX139" fmla="*/ 1018580 w 1228797"/>
              <a:gd name="connsiteY139" fmla="*/ 119444 h 152590"/>
              <a:gd name="connsiteX140" fmla="*/ 1019723 w 1228797"/>
              <a:gd name="connsiteY140" fmla="*/ 118967 h 152590"/>
              <a:gd name="connsiteX141" fmla="*/ 1020866 w 1228797"/>
              <a:gd name="connsiteY141" fmla="*/ 118396 h 152590"/>
              <a:gd name="connsiteX142" fmla="*/ 1023438 w 1228797"/>
              <a:gd name="connsiteY142" fmla="*/ 117062 h 152590"/>
              <a:gd name="connsiteX143" fmla="*/ 1024200 w 1228797"/>
              <a:gd name="connsiteY143" fmla="*/ 116491 h 152590"/>
              <a:gd name="connsiteX144" fmla="*/ 1041154 w 1228797"/>
              <a:gd name="connsiteY144" fmla="*/ 95345 h 152590"/>
              <a:gd name="connsiteX145" fmla="*/ 1040202 w 1228797"/>
              <a:gd name="connsiteY145" fmla="*/ 90297 h 152590"/>
              <a:gd name="connsiteX146" fmla="*/ 1036106 w 1228797"/>
              <a:gd name="connsiteY146" fmla="*/ 88583 h 152590"/>
              <a:gd name="connsiteX147" fmla="*/ 1008579 w 1228797"/>
              <a:gd name="connsiteY147" fmla="*/ 88583 h 152590"/>
              <a:gd name="connsiteX148" fmla="*/ 1002292 w 1228797"/>
              <a:gd name="connsiteY148" fmla="*/ 82296 h 152590"/>
              <a:gd name="connsiteX149" fmla="*/ 1002292 w 1228797"/>
              <a:gd name="connsiteY149" fmla="*/ 69437 h 152590"/>
              <a:gd name="connsiteX150" fmla="*/ 1002292 w 1228797"/>
              <a:gd name="connsiteY150" fmla="*/ 69245 h 152590"/>
              <a:gd name="connsiteX151" fmla="*/ 1008579 w 1228797"/>
              <a:gd name="connsiteY151" fmla="*/ 63151 h 152590"/>
              <a:gd name="connsiteX152" fmla="*/ 1065729 w 1228797"/>
              <a:gd name="connsiteY152" fmla="*/ 63151 h 152590"/>
              <a:gd name="connsiteX153" fmla="*/ 1066205 w 1228797"/>
              <a:gd name="connsiteY153" fmla="*/ 63151 h 152590"/>
              <a:gd name="connsiteX154" fmla="*/ 1066777 w 1228797"/>
              <a:gd name="connsiteY154" fmla="*/ 63151 h 152590"/>
              <a:gd name="connsiteX155" fmla="*/ 1068205 w 1228797"/>
              <a:gd name="connsiteY155" fmla="*/ 68771 h 152590"/>
              <a:gd name="connsiteX156" fmla="*/ 1068205 w 1228797"/>
              <a:gd name="connsiteY156" fmla="*/ 80391 h 152590"/>
              <a:gd name="connsiteX157" fmla="*/ 1043155 w 1228797"/>
              <a:gd name="connsiteY157" fmla="*/ 136112 h 152590"/>
              <a:gd name="connsiteX158" fmla="*/ 1040869 w 1228797"/>
              <a:gd name="connsiteY158" fmla="*/ 138113 h 152590"/>
              <a:gd name="connsiteX159" fmla="*/ 1039630 w 1228797"/>
              <a:gd name="connsiteY159" fmla="*/ 139065 h 152590"/>
              <a:gd name="connsiteX160" fmla="*/ 1037249 w 1228797"/>
              <a:gd name="connsiteY160" fmla="*/ 140780 h 152590"/>
              <a:gd name="connsiteX161" fmla="*/ 1036011 w 1228797"/>
              <a:gd name="connsiteY161" fmla="*/ 141637 h 152590"/>
              <a:gd name="connsiteX162" fmla="*/ 1033630 w 1228797"/>
              <a:gd name="connsiteY162" fmla="*/ 143161 h 152590"/>
              <a:gd name="connsiteX163" fmla="*/ 1032391 w 1228797"/>
              <a:gd name="connsiteY163" fmla="*/ 143923 h 152590"/>
              <a:gd name="connsiteX164" fmla="*/ 1029915 w 1228797"/>
              <a:gd name="connsiteY164" fmla="*/ 145352 h 152590"/>
              <a:gd name="connsiteX165" fmla="*/ 1029343 w 1228797"/>
              <a:gd name="connsiteY165" fmla="*/ 145352 h 152590"/>
              <a:gd name="connsiteX166" fmla="*/ 1025343 w 1228797"/>
              <a:gd name="connsiteY166" fmla="*/ 147257 h 152590"/>
              <a:gd name="connsiteX167" fmla="*/ 1024676 w 1228797"/>
              <a:gd name="connsiteY167" fmla="*/ 147257 h 152590"/>
              <a:gd name="connsiteX168" fmla="*/ 1022104 w 1228797"/>
              <a:gd name="connsiteY168" fmla="*/ 148209 h 152590"/>
              <a:gd name="connsiteX169" fmla="*/ 1020866 w 1228797"/>
              <a:gd name="connsiteY169" fmla="*/ 148209 h 152590"/>
              <a:gd name="connsiteX170" fmla="*/ 1020104 w 1228797"/>
              <a:gd name="connsiteY170" fmla="*/ 148209 h 152590"/>
              <a:gd name="connsiteX171" fmla="*/ 1018009 w 1228797"/>
              <a:gd name="connsiteY171" fmla="*/ 148971 h 152590"/>
              <a:gd name="connsiteX172" fmla="*/ 1017151 w 1228797"/>
              <a:gd name="connsiteY172" fmla="*/ 148971 h 152590"/>
              <a:gd name="connsiteX173" fmla="*/ 1015913 w 1228797"/>
              <a:gd name="connsiteY173" fmla="*/ 148971 h 152590"/>
              <a:gd name="connsiteX174" fmla="*/ 1015056 w 1228797"/>
              <a:gd name="connsiteY174" fmla="*/ 148971 h 152590"/>
              <a:gd name="connsiteX175" fmla="*/ 1013151 w 1228797"/>
              <a:gd name="connsiteY175" fmla="*/ 149447 h 152590"/>
              <a:gd name="connsiteX176" fmla="*/ 1012103 w 1228797"/>
              <a:gd name="connsiteY176" fmla="*/ 149447 h 152590"/>
              <a:gd name="connsiteX177" fmla="*/ 1010960 w 1228797"/>
              <a:gd name="connsiteY177" fmla="*/ 149447 h 152590"/>
              <a:gd name="connsiteX178" fmla="*/ 1009912 w 1228797"/>
              <a:gd name="connsiteY178" fmla="*/ 149447 h 152590"/>
              <a:gd name="connsiteX179" fmla="*/ 1008103 w 1228797"/>
              <a:gd name="connsiteY179" fmla="*/ 149447 h 152590"/>
              <a:gd name="connsiteX180" fmla="*/ 1006960 w 1228797"/>
              <a:gd name="connsiteY180" fmla="*/ 149447 h 152590"/>
              <a:gd name="connsiteX181" fmla="*/ 1005817 w 1228797"/>
              <a:gd name="connsiteY181" fmla="*/ 149447 h 152590"/>
              <a:gd name="connsiteX182" fmla="*/ 1004578 w 1228797"/>
              <a:gd name="connsiteY182" fmla="*/ 149447 h 152590"/>
              <a:gd name="connsiteX183" fmla="*/ 1002864 w 1228797"/>
              <a:gd name="connsiteY183" fmla="*/ 149447 h 152590"/>
              <a:gd name="connsiteX184" fmla="*/ 995720 w 1228797"/>
              <a:gd name="connsiteY184" fmla="*/ 149447 h 152590"/>
              <a:gd name="connsiteX185" fmla="*/ 990386 w 1228797"/>
              <a:gd name="connsiteY185" fmla="*/ 149447 h 152590"/>
              <a:gd name="connsiteX186" fmla="*/ 918425 w 1228797"/>
              <a:gd name="connsiteY186" fmla="*/ 72152 h 152590"/>
              <a:gd name="connsiteX187" fmla="*/ 995720 w 1228797"/>
              <a:gd name="connsiteY187" fmla="*/ 191 h 152590"/>
              <a:gd name="connsiteX188" fmla="*/ 836558 w 1228797"/>
              <a:gd name="connsiteY188" fmla="*/ 191 h 152590"/>
              <a:gd name="connsiteX189" fmla="*/ 911234 w 1228797"/>
              <a:gd name="connsiteY189" fmla="*/ 74867 h 152590"/>
              <a:gd name="connsiteX190" fmla="*/ 836558 w 1228797"/>
              <a:gd name="connsiteY190" fmla="*/ 149543 h 152590"/>
              <a:gd name="connsiteX191" fmla="*/ 761882 w 1228797"/>
              <a:gd name="connsiteY191" fmla="*/ 74867 h 152590"/>
              <a:gd name="connsiteX192" fmla="*/ 836558 w 1228797"/>
              <a:gd name="connsiteY192" fmla="*/ 191 h 152590"/>
              <a:gd name="connsiteX193" fmla="*/ 200954 w 1228797"/>
              <a:gd name="connsiteY193" fmla="*/ 0 h 152590"/>
              <a:gd name="connsiteX194" fmla="*/ 275821 w 1228797"/>
              <a:gd name="connsiteY194" fmla="*/ 74867 h 152590"/>
              <a:gd name="connsiteX195" fmla="*/ 200954 w 1228797"/>
              <a:gd name="connsiteY195" fmla="*/ 149733 h 152590"/>
              <a:gd name="connsiteX196" fmla="*/ 126088 w 1228797"/>
              <a:gd name="connsiteY196" fmla="*/ 74867 h 152590"/>
              <a:gd name="connsiteX197" fmla="*/ 200954 w 1228797"/>
              <a:gd name="connsiteY197" fmla="*/ 0 h 152590"/>
            </a:gdLst>
            <a:ahLst/>
            <a:cxnLst/>
            <a:rect l="l" t="t" r="r" b="b"/>
            <a:pathLst>
              <a:path w="1228797" h="152590">
                <a:moveTo>
                  <a:pt x="353068" y="146933"/>
                </a:moveTo>
                <a:lnTo>
                  <a:pt x="353259" y="146971"/>
                </a:lnTo>
                <a:lnTo>
                  <a:pt x="352878" y="146971"/>
                </a:lnTo>
                <a:close/>
                <a:moveTo>
                  <a:pt x="463654" y="28766"/>
                </a:moveTo>
                <a:cubicBezTo>
                  <a:pt x="460187" y="28766"/>
                  <a:pt x="457368" y="31580"/>
                  <a:pt x="457368" y="35052"/>
                </a:cubicBezTo>
                <a:lnTo>
                  <a:pt x="457368" y="66866"/>
                </a:lnTo>
                <a:cubicBezTo>
                  <a:pt x="457311" y="70284"/>
                  <a:pt x="460044" y="73099"/>
                  <a:pt x="463464" y="73152"/>
                </a:cubicBezTo>
                <a:cubicBezTo>
                  <a:pt x="463530" y="73153"/>
                  <a:pt x="463588" y="73153"/>
                  <a:pt x="463654" y="73152"/>
                </a:cubicBezTo>
                <a:lnTo>
                  <a:pt x="502611" y="73152"/>
                </a:lnTo>
                <a:cubicBezTo>
                  <a:pt x="514613" y="73223"/>
                  <a:pt x="524576" y="63892"/>
                  <a:pt x="525281" y="51911"/>
                </a:cubicBezTo>
                <a:cubicBezTo>
                  <a:pt x="525910" y="39775"/>
                  <a:pt x="516585" y="29427"/>
                  <a:pt x="504450" y="28795"/>
                </a:cubicBezTo>
                <a:cubicBezTo>
                  <a:pt x="504031" y="28773"/>
                  <a:pt x="503602" y="28763"/>
                  <a:pt x="503183" y="28766"/>
                </a:cubicBezTo>
                <a:close/>
                <a:moveTo>
                  <a:pt x="1154216" y="28194"/>
                </a:moveTo>
                <a:lnTo>
                  <a:pt x="1154216" y="28765"/>
                </a:lnTo>
                <a:cubicBezTo>
                  <a:pt x="1127022" y="28713"/>
                  <a:pt x="1104934" y="50717"/>
                  <a:pt x="1104877" y="77914"/>
                </a:cubicBezTo>
                <a:cubicBezTo>
                  <a:pt x="1104820" y="105111"/>
                  <a:pt x="1126832" y="127201"/>
                  <a:pt x="1154026" y="127254"/>
                </a:cubicBezTo>
                <a:cubicBezTo>
                  <a:pt x="1181220" y="127306"/>
                  <a:pt x="1203308" y="105301"/>
                  <a:pt x="1203365" y="78105"/>
                </a:cubicBezTo>
                <a:cubicBezTo>
                  <a:pt x="1203365" y="78073"/>
                  <a:pt x="1203365" y="78041"/>
                  <a:pt x="1203365" y="78009"/>
                </a:cubicBezTo>
                <a:cubicBezTo>
                  <a:pt x="1203632" y="50761"/>
                  <a:pt x="1181753" y="28458"/>
                  <a:pt x="1154502" y="28195"/>
                </a:cubicBezTo>
                <a:cubicBezTo>
                  <a:pt x="1154407" y="28195"/>
                  <a:pt x="1154312" y="28194"/>
                  <a:pt x="1154216" y="28194"/>
                </a:cubicBezTo>
                <a:close/>
                <a:moveTo>
                  <a:pt x="836558" y="25718"/>
                </a:moveTo>
                <a:cubicBezTo>
                  <a:pt x="809364" y="25718"/>
                  <a:pt x="787314" y="47766"/>
                  <a:pt x="787314" y="74962"/>
                </a:cubicBezTo>
                <a:cubicBezTo>
                  <a:pt x="787314" y="102159"/>
                  <a:pt x="809364" y="124207"/>
                  <a:pt x="836558" y="124207"/>
                </a:cubicBezTo>
                <a:cubicBezTo>
                  <a:pt x="863752" y="124207"/>
                  <a:pt x="885802" y="102159"/>
                  <a:pt x="885802" y="74962"/>
                </a:cubicBezTo>
                <a:cubicBezTo>
                  <a:pt x="885802" y="74931"/>
                  <a:pt x="885802" y="74898"/>
                  <a:pt x="885802" y="74867"/>
                </a:cubicBezTo>
                <a:cubicBezTo>
                  <a:pt x="885745" y="47707"/>
                  <a:pt x="863714" y="25718"/>
                  <a:pt x="836558" y="25718"/>
                </a:cubicBezTo>
                <a:close/>
                <a:moveTo>
                  <a:pt x="200954" y="25527"/>
                </a:moveTo>
                <a:lnTo>
                  <a:pt x="200954" y="25908"/>
                </a:lnTo>
                <a:cubicBezTo>
                  <a:pt x="173652" y="25856"/>
                  <a:pt x="151477" y="47945"/>
                  <a:pt x="151424" y="75248"/>
                </a:cubicBezTo>
                <a:cubicBezTo>
                  <a:pt x="151372" y="102550"/>
                  <a:pt x="173462" y="124725"/>
                  <a:pt x="200764" y="124778"/>
                </a:cubicBezTo>
                <a:cubicBezTo>
                  <a:pt x="228063" y="124830"/>
                  <a:pt x="250237" y="102740"/>
                  <a:pt x="250294" y="75438"/>
                </a:cubicBezTo>
                <a:cubicBezTo>
                  <a:pt x="250294" y="75374"/>
                  <a:pt x="250294" y="75311"/>
                  <a:pt x="250294" y="75248"/>
                </a:cubicBezTo>
                <a:cubicBezTo>
                  <a:pt x="250456" y="47946"/>
                  <a:pt x="228444" y="25686"/>
                  <a:pt x="201145" y="25528"/>
                </a:cubicBezTo>
                <a:cubicBezTo>
                  <a:pt x="201078" y="25527"/>
                  <a:pt x="201021" y="25527"/>
                  <a:pt x="200954" y="25527"/>
                </a:cubicBezTo>
                <a:close/>
                <a:moveTo>
                  <a:pt x="437841" y="3429"/>
                </a:moveTo>
                <a:lnTo>
                  <a:pt x="502040" y="3429"/>
                </a:lnTo>
                <a:cubicBezTo>
                  <a:pt x="514623" y="3414"/>
                  <a:pt x="526748" y="8180"/>
                  <a:pt x="535949" y="16764"/>
                </a:cubicBezTo>
                <a:cubicBezTo>
                  <a:pt x="545074" y="25190"/>
                  <a:pt x="550427" y="36928"/>
                  <a:pt x="550808" y="49340"/>
                </a:cubicBezTo>
                <a:cubicBezTo>
                  <a:pt x="551303" y="66268"/>
                  <a:pt x="542883" y="82215"/>
                  <a:pt x="528615" y="91345"/>
                </a:cubicBezTo>
                <a:cubicBezTo>
                  <a:pt x="525881" y="92959"/>
                  <a:pt x="524852" y="96397"/>
                  <a:pt x="526233" y="99251"/>
                </a:cubicBezTo>
                <a:lnTo>
                  <a:pt x="544712" y="138017"/>
                </a:lnTo>
                <a:cubicBezTo>
                  <a:pt x="546188" y="141161"/>
                  <a:pt x="544826" y="144904"/>
                  <a:pt x="541683" y="146377"/>
                </a:cubicBezTo>
                <a:cubicBezTo>
                  <a:pt x="540845" y="146772"/>
                  <a:pt x="539930" y="146974"/>
                  <a:pt x="538997" y="146971"/>
                </a:cubicBezTo>
                <a:lnTo>
                  <a:pt x="525567" y="146971"/>
                </a:lnTo>
                <a:cubicBezTo>
                  <a:pt x="523166" y="146983"/>
                  <a:pt x="520976" y="145611"/>
                  <a:pt x="519947" y="143447"/>
                </a:cubicBezTo>
                <a:lnTo>
                  <a:pt x="500230" y="102203"/>
                </a:lnTo>
                <a:cubicBezTo>
                  <a:pt x="499221" y="100023"/>
                  <a:pt x="497011" y="98643"/>
                  <a:pt x="494611" y="98679"/>
                </a:cubicBezTo>
                <a:lnTo>
                  <a:pt x="463654" y="98679"/>
                </a:lnTo>
                <a:cubicBezTo>
                  <a:pt x="460235" y="98626"/>
                  <a:pt x="457425" y="101355"/>
                  <a:pt x="457368" y="104773"/>
                </a:cubicBezTo>
                <a:cubicBezTo>
                  <a:pt x="457368" y="104838"/>
                  <a:pt x="457368" y="104902"/>
                  <a:pt x="457368" y="104966"/>
                </a:cubicBezTo>
                <a:lnTo>
                  <a:pt x="457368" y="140684"/>
                </a:lnTo>
                <a:cubicBezTo>
                  <a:pt x="457368" y="144156"/>
                  <a:pt x="454558" y="146971"/>
                  <a:pt x="451081" y="146971"/>
                </a:cubicBezTo>
                <a:lnTo>
                  <a:pt x="437841" y="146971"/>
                </a:lnTo>
                <a:cubicBezTo>
                  <a:pt x="434365" y="146971"/>
                  <a:pt x="431555" y="144156"/>
                  <a:pt x="431555" y="140684"/>
                </a:cubicBezTo>
                <a:lnTo>
                  <a:pt x="431555" y="9716"/>
                </a:lnTo>
                <a:cubicBezTo>
                  <a:pt x="431603" y="6265"/>
                  <a:pt x="434393" y="3480"/>
                  <a:pt x="437841" y="3429"/>
                </a:cubicBezTo>
                <a:close/>
                <a:moveTo>
                  <a:pt x="293633" y="3429"/>
                </a:moveTo>
                <a:lnTo>
                  <a:pt x="306777" y="3429"/>
                </a:lnTo>
                <a:cubicBezTo>
                  <a:pt x="310101" y="3631"/>
                  <a:pt x="312692" y="6387"/>
                  <a:pt x="312683" y="9715"/>
                </a:cubicBezTo>
                <a:lnTo>
                  <a:pt x="312683" y="80677"/>
                </a:lnTo>
                <a:cubicBezTo>
                  <a:pt x="311454" y="102842"/>
                  <a:pt x="328427" y="121805"/>
                  <a:pt x="350592" y="123032"/>
                </a:cubicBezTo>
                <a:cubicBezTo>
                  <a:pt x="372757" y="124258"/>
                  <a:pt x="391721" y="107284"/>
                  <a:pt x="392950" y="85118"/>
                </a:cubicBezTo>
                <a:cubicBezTo>
                  <a:pt x="393026" y="83830"/>
                  <a:pt x="393035" y="82538"/>
                  <a:pt x="392978" y="81248"/>
                </a:cubicBezTo>
                <a:lnTo>
                  <a:pt x="392978" y="9715"/>
                </a:lnTo>
                <a:cubicBezTo>
                  <a:pt x="393026" y="6265"/>
                  <a:pt x="395817" y="3480"/>
                  <a:pt x="399265" y="3429"/>
                </a:cubicBezTo>
                <a:lnTo>
                  <a:pt x="412505" y="3429"/>
                </a:lnTo>
                <a:cubicBezTo>
                  <a:pt x="415943" y="3481"/>
                  <a:pt x="418696" y="6281"/>
                  <a:pt x="418696" y="9715"/>
                </a:cubicBezTo>
                <a:lnTo>
                  <a:pt x="418696" y="81153"/>
                </a:lnTo>
                <a:cubicBezTo>
                  <a:pt x="418696" y="108416"/>
                  <a:pt x="402119" y="131807"/>
                  <a:pt x="378496" y="141799"/>
                </a:cubicBezTo>
                <a:lnTo>
                  <a:pt x="353068" y="146933"/>
                </a:lnTo>
                <a:lnTo>
                  <a:pt x="327634" y="141836"/>
                </a:lnTo>
                <a:cubicBezTo>
                  <a:pt x="303998" y="131878"/>
                  <a:pt x="287389" y="108511"/>
                  <a:pt x="287346" y="81248"/>
                </a:cubicBezTo>
                <a:cubicBezTo>
                  <a:pt x="287346" y="81217"/>
                  <a:pt x="287346" y="81184"/>
                  <a:pt x="287346" y="81153"/>
                </a:cubicBezTo>
                <a:lnTo>
                  <a:pt x="287346" y="9715"/>
                </a:lnTo>
                <a:cubicBezTo>
                  <a:pt x="287394" y="6265"/>
                  <a:pt x="290184" y="3480"/>
                  <a:pt x="293633" y="3429"/>
                </a:cubicBezTo>
                <a:close/>
                <a:moveTo>
                  <a:pt x="6264" y="3333"/>
                </a:moveTo>
                <a:lnTo>
                  <a:pt x="18646" y="3333"/>
                </a:lnTo>
                <a:cubicBezTo>
                  <a:pt x="20692" y="3332"/>
                  <a:pt x="22611" y="4327"/>
                  <a:pt x="23790" y="6000"/>
                </a:cubicBezTo>
                <a:lnTo>
                  <a:pt x="61890" y="59817"/>
                </a:lnTo>
                <a:cubicBezTo>
                  <a:pt x="63109" y="61430"/>
                  <a:pt x="65011" y="62381"/>
                  <a:pt x="67033" y="62388"/>
                </a:cubicBezTo>
                <a:cubicBezTo>
                  <a:pt x="69032" y="62397"/>
                  <a:pt x="70913" y="61439"/>
                  <a:pt x="72081" y="59817"/>
                </a:cubicBezTo>
                <a:lnTo>
                  <a:pt x="110181" y="6000"/>
                </a:lnTo>
                <a:cubicBezTo>
                  <a:pt x="111360" y="4327"/>
                  <a:pt x="113279" y="3332"/>
                  <a:pt x="115325" y="3333"/>
                </a:cubicBezTo>
                <a:lnTo>
                  <a:pt x="127707" y="3333"/>
                </a:lnTo>
                <a:cubicBezTo>
                  <a:pt x="131179" y="3293"/>
                  <a:pt x="134026" y="6076"/>
                  <a:pt x="134065" y="9548"/>
                </a:cubicBezTo>
                <a:cubicBezTo>
                  <a:pt x="134082" y="10908"/>
                  <a:pt x="133655" y="12237"/>
                  <a:pt x="132851" y="13335"/>
                </a:cubicBezTo>
                <a:lnTo>
                  <a:pt x="81702" y="83724"/>
                </a:lnTo>
                <a:cubicBezTo>
                  <a:pt x="80555" y="85300"/>
                  <a:pt x="79953" y="87206"/>
                  <a:pt x="79987" y="89154"/>
                </a:cubicBezTo>
                <a:lnTo>
                  <a:pt x="79987" y="140684"/>
                </a:lnTo>
                <a:cubicBezTo>
                  <a:pt x="79987" y="144156"/>
                  <a:pt x="77172" y="146970"/>
                  <a:pt x="73701" y="146970"/>
                </a:cubicBezTo>
                <a:lnTo>
                  <a:pt x="60270" y="146970"/>
                </a:lnTo>
                <a:cubicBezTo>
                  <a:pt x="56798" y="146970"/>
                  <a:pt x="53984" y="144156"/>
                  <a:pt x="53984" y="140684"/>
                </a:cubicBezTo>
                <a:lnTo>
                  <a:pt x="53984" y="89154"/>
                </a:lnTo>
                <a:cubicBezTo>
                  <a:pt x="54018" y="87206"/>
                  <a:pt x="53416" y="85300"/>
                  <a:pt x="52269" y="83724"/>
                </a:cubicBezTo>
                <a:lnTo>
                  <a:pt x="1215" y="13335"/>
                </a:lnTo>
                <a:cubicBezTo>
                  <a:pt x="-836" y="10533"/>
                  <a:pt x="-229" y="6600"/>
                  <a:pt x="2572" y="4549"/>
                </a:cubicBezTo>
                <a:cubicBezTo>
                  <a:pt x="3643" y="3764"/>
                  <a:pt x="4936" y="3338"/>
                  <a:pt x="6264" y="3333"/>
                </a:cubicBezTo>
                <a:close/>
                <a:moveTo>
                  <a:pt x="1154026" y="3238"/>
                </a:moveTo>
                <a:cubicBezTo>
                  <a:pt x="1195269" y="3186"/>
                  <a:pt x="1228740" y="36577"/>
                  <a:pt x="1228797" y="77819"/>
                </a:cubicBezTo>
                <a:cubicBezTo>
                  <a:pt x="1228797" y="77850"/>
                  <a:pt x="1228797" y="77883"/>
                  <a:pt x="1228797" y="77914"/>
                </a:cubicBezTo>
                <a:cubicBezTo>
                  <a:pt x="1228740" y="119097"/>
                  <a:pt x="1195402" y="152485"/>
                  <a:pt x="1154216" y="152590"/>
                </a:cubicBezTo>
                <a:cubicBezTo>
                  <a:pt x="1112973" y="152642"/>
                  <a:pt x="1079502" y="119252"/>
                  <a:pt x="1079445" y="78009"/>
                </a:cubicBezTo>
                <a:cubicBezTo>
                  <a:pt x="1079388" y="36767"/>
                  <a:pt x="1112783" y="3290"/>
                  <a:pt x="1154026" y="3238"/>
                </a:cubicBezTo>
                <a:close/>
                <a:moveTo>
                  <a:pt x="646058" y="2096"/>
                </a:moveTo>
                <a:lnTo>
                  <a:pt x="659774" y="2096"/>
                </a:lnTo>
                <a:cubicBezTo>
                  <a:pt x="663250" y="2096"/>
                  <a:pt x="666060" y="4911"/>
                  <a:pt x="666060" y="8382"/>
                </a:cubicBezTo>
                <a:lnTo>
                  <a:pt x="666060" y="116491"/>
                </a:lnTo>
                <a:cubicBezTo>
                  <a:pt x="666060" y="119963"/>
                  <a:pt x="668870" y="122778"/>
                  <a:pt x="672346" y="122778"/>
                </a:cubicBezTo>
                <a:lnTo>
                  <a:pt x="750166" y="122778"/>
                </a:lnTo>
                <a:cubicBezTo>
                  <a:pt x="753633" y="122778"/>
                  <a:pt x="756452" y="125592"/>
                  <a:pt x="756452" y="129064"/>
                </a:cubicBezTo>
                <a:lnTo>
                  <a:pt x="756452" y="141733"/>
                </a:lnTo>
                <a:cubicBezTo>
                  <a:pt x="756509" y="145151"/>
                  <a:pt x="753776" y="147966"/>
                  <a:pt x="750356" y="148019"/>
                </a:cubicBezTo>
                <a:cubicBezTo>
                  <a:pt x="750290" y="148020"/>
                  <a:pt x="750232" y="148020"/>
                  <a:pt x="750166" y="148019"/>
                </a:cubicBezTo>
                <a:lnTo>
                  <a:pt x="646058" y="148019"/>
                </a:lnTo>
                <a:cubicBezTo>
                  <a:pt x="642581" y="148019"/>
                  <a:pt x="639771" y="145204"/>
                  <a:pt x="639771" y="141733"/>
                </a:cubicBezTo>
                <a:lnTo>
                  <a:pt x="639771" y="8382"/>
                </a:lnTo>
                <a:cubicBezTo>
                  <a:pt x="639819" y="4932"/>
                  <a:pt x="642609" y="2147"/>
                  <a:pt x="646058" y="2096"/>
                </a:cubicBezTo>
                <a:close/>
                <a:moveTo>
                  <a:pt x="995720" y="191"/>
                </a:moveTo>
                <a:cubicBezTo>
                  <a:pt x="1011922" y="355"/>
                  <a:pt x="1027629" y="5769"/>
                  <a:pt x="1040488" y="15621"/>
                </a:cubicBezTo>
                <a:cubicBezTo>
                  <a:pt x="1044298" y="18466"/>
                  <a:pt x="1047831" y="21654"/>
                  <a:pt x="1051060" y="25146"/>
                </a:cubicBezTo>
                <a:cubicBezTo>
                  <a:pt x="1051127" y="25235"/>
                  <a:pt x="1051194" y="25326"/>
                  <a:pt x="1051251" y="25418"/>
                </a:cubicBezTo>
                <a:cubicBezTo>
                  <a:pt x="1053146" y="28264"/>
                  <a:pt x="1052384" y="32107"/>
                  <a:pt x="1049536" y="34004"/>
                </a:cubicBezTo>
                <a:lnTo>
                  <a:pt x="1038964" y="41434"/>
                </a:lnTo>
                <a:cubicBezTo>
                  <a:pt x="1036478" y="43261"/>
                  <a:pt x="1033020" y="42976"/>
                  <a:pt x="1030867" y="40767"/>
                </a:cubicBezTo>
                <a:cubicBezTo>
                  <a:pt x="1029962" y="39830"/>
                  <a:pt x="1029010" y="38939"/>
                  <a:pt x="1028010" y="38100"/>
                </a:cubicBezTo>
                <a:cubicBezTo>
                  <a:pt x="1027753" y="37997"/>
                  <a:pt x="1027524" y="37834"/>
                  <a:pt x="1027343" y="37624"/>
                </a:cubicBezTo>
                <a:cubicBezTo>
                  <a:pt x="1018532" y="30242"/>
                  <a:pt x="1007407" y="26196"/>
                  <a:pt x="995911" y="26194"/>
                </a:cubicBezTo>
                <a:lnTo>
                  <a:pt x="993815" y="26194"/>
                </a:lnTo>
                <a:cubicBezTo>
                  <a:pt x="992672" y="26099"/>
                  <a:pt x="991529" y="26099"/>
                  <a:pt x="990386" y="26194"/>
                </a:cubicBezTo>
                <a:cubicBezTo>
                  <a:pt x="987414" y="26512"/>
                  <a:pt x="984481" y="27118"/>
                  <a:pt x="981623" y="28004"/>
                </a:cubicBezTo>
                <a:cubicBezTo>
                  <a:pt x="964526" y="33101"/>
                  <a:pt x="951524" y="47046"/>
                  <a:pt x="947638" y="64456"/>
                </a:cubicBezTo>
                <a:cubicBezTo>
                  <a:pt x="941704" y="90998"/>
                  <a:pt x="958411" y="117323"/>
                  <a:pt x="984957" y="123254"/>
                </a:cubicBezTo>
                <a:lnTo>
                  <a:pt x="988957" y="124016"/>
                </a:lnTo>
                <a:lnTo>
                  <a:pt x="992291" y="122968"/>
                </a:lnTo>
                <a:lnTo>
                  <a:pt x="1001816" y="122968"/>
                </a:lnTo>
                <a:cubicBezTo>
                  <a:pt x="1004274" y="122753"/>
                  <a:pt x="1006731" y="122403"/>
                  <a:pt x="1009150" y="121920"/>
                </a:cubicBezTo>
                <a:lnTo>
                  <a:pt x="1010484" y="121920"/>
                </a:lnTo>
                <a:lnTo>
                  <a:pt x="1011817" y="121920"/>
                </a:lnTo>
                <a:lnTo>
                  <a:pt x="1017437" y="119920"/>
                </a:lnTo>
                <a:lnTo>
                  <a:pt x="1018580" y="119444"/>
                </a:lnTo>
                <a:lnTo>
                  <a:pt x="1019723" y="118967"/>
                </a:lnTo>
                <a:lnTo>
                  <a:pt x="1020866" y="118396"/>
                </a:lnTo>
                <a:lnTo>
                  <a:pt x="1023438" y="117062"/>
                </a:lnTo>
                <a:lnTo>
                  <a:pt x="1024200" y="116491"/>
                </a:lnTo>
                <a:cubicBezTo>
                  <a:pt x="1031496" y="110931"/>
                  <a:pt x="1037316" y="103671"/>
                  <a:pt x="1041154" y="95345"/>
                </a:cubicBezTo>
                <a:cubicBezTo>
                  <a:pt x="1041764" y="93613"/>
                  <a:pt x="1041393" y="91690"/>
                  <a:pt x="1040202" y="90297"/>
                </a:cubicBezTo>
                <a:cubicBezTo>
                  <a:pt x="1039135" y="89178"/>
                  <a:pt x="1037649" y="88556"/>
                  <a:pt x="1036106" y="88583"/>
                </a:cubicBezTo>
                <a:lnTo>
                  <a:pt x="1008579" y="88583"/>
                </a:lnTo>
                <a:cubicBezTo>
                  <a:pt x="1005102" y="88583"/>
                  <a:pt x="1002292" y="85768"/>
                  <a:pt x="1002292" y="82296"/>
                </a:cubicBezTo>
                <a:lnTo>
                  <a:pt x="1002292" y="69437"/>
                </a:lnTo>
                <a:cubicBezTo>
                  <a:pt x="1002292" y="69373"/>
                  <a:pt x="1002292" y="69310"/>
                  <a:pt x="1002292" y="69245"/>
                </a:cubicBezTo>
                <a:cubicBezTo>
                  <a:pt x="1002350" y="65826"/>
                  <a:pt x="1005159" y="63097"/>
                  <a:pt x="1008579" y="63151"/>
                </a:cubicBezTo>
                <a:lnTo>
                  <a:pt x="1065729" y="63151"/>
                </a:lnTo>
                <a:lnTo>
                  <a:pt x="1066205" y="63151"/>
                </a:lnTo>
                <a:lnTo>
                  <a:pt x="1066777" y="63151"/>
                </a:lnTo>
                <a:cubicBezTo>
                  <a:pt x="1068139" y="64680"/>
                  <a:pt x="1068672" y="66776"/>
                  <a:pt x="1068205" y="68771"/>
                </a:cubicBezTo>
                <a:lnTo>
                  <a:pt x="1068205" y="80391"/>
                </a:lnTo>
                <a:cubicBezTo>
                  <a:pt x="1068244" y="101700"/>
                  <a:pt x="1059119" y="121997"/>
                  <a:pt x="1043155" y="136112"/>
                </a:cubicBezTo>
                <a:lnTo>
                  <a:pt x="1040869" y="138113"/>
                </a:lnTo>
                <a:lnTo>
                  <a:pt x="1039630" y="139065"/>
                </a:lnTo>
                <a:cubicBezTo>
                  <a:pt x="1038878" y="139697"/>
                  <a:pt x="1038087" y="140270"/>
                  <a:pt x="1037249" y="140780"/>
                </a:cubicBezTo>
                <a:lnTo>
                  <a:pt x="1036011" y="141637"/>
                </a:lnTo>
                <a:lnTo>
                  <a:pt x="1033630" y="143161"/>
                </a:lnTo>
                <a:lnTo>
                  <a:pt x="1032391" y="143923"/>
                </a:lnTo>
                <a:lnTo>
                  <a:pt x="1029915" y="145352"/>
                </a:lnTo>
                <a:lnTo>
                  <a:pt x="1029343" y="145352"/>
                </a:lnTo>
                <a:lnTo>
                  <a:pt x="1025343" y="147257"/>
                </a:lnTo>
                <a:lnTo>
                  <a:pt x="1024676" y="147257"/>
                </a:lnTo>
                <a:lnTo>
                  <a:pt x="1022104" y="148209"/>
                </a:lnTo>
                <a:lnTo>
                  <a:pt x="1020866" y="148209"/>
                </a:lnTo>
                <a:lnTo>
                  <a:pt x="1020104" y="148209"/>
                </a:lnTo>
                <a:lnTo>
                  <a:pt x="1018009" y="148971"/>
                </a:lnTo>
                <a:lnTo>
                  <a:pt x="1017151" y="148971"/>
                </a:lnTo>
                <a:lnTo>
                  <a:pt x="1015913" y="148971"/>
                </a:lnTo>
                <a:lnTo>
                  <a:pt x="1015056" y="148971"/>
                </a:lnTo>
                <a:lnTo>
                  <a:pt x="1013151" y="149447"/>
                </a:lnTo>
                <a:lnTo>
                  <a:pt x="1012103" y="149447"/>
                </a:lnTo>
                <a:lnTo>
                  <a:pt x="1010960" y="149447"/>
                </a:lnTo>
                <a:lnTo>
                  <a:pt x="1009912" y="149447"/>
                </a:lnTo>
                <a:lnTo>
                  <a:pt x="1008103" y="149447"/>
                </a:lnTo>
                <a:lnTo>
                  <a:pt x="1006960" y="149447"/>
                </a:lnTo>
                <a:lnTo>
                  <a:pt x="1005817" y="149447"/>
                </a:lnTo>
                <a:lnTo>
                  <a:pt x="1004578" y="149447"/>
                </a:lnTo>
                <a:lnTo>
                  <a:pt x="1002864" y="149447"/>
                </a:lnTo>
                <a:lnTo>
                  <a:pt x="995720" y="149447"/>
                </a:lnTo>
                <a:cubicBezTo>
                  <a:pt x="993939" y="149511"/>
                  <a:pt x="992167" y="149511"/>
                  <a:pt x="990386" y="149447"/>
                </a:cubicBezTo>
                <a:cubicBezTo>
                  <a:pt x="949171" y="147975"/>
                  <a:pt x="916948" y="113368"/>
                  <a:pt x="918425" y="72152"/>
                </a:cubicBezTo>
                <a:cubicBezTo>
                  <a:pt x="919901" y="30936"/>
                  <a:pt x="954505" y="-1282"/>
                  <a:pt x="995720" y="191"/>
                </a:cubicBezTo>
                <a:close/>
                <a:moveTo>
                  <a:pt x="836558" y="191"/>
                </a:moveTo>
                <a:cubicBezTo>
                  <a:pt x="877801" y="191"/>
                  <a:pt x="911234" y="33625"/>
                  <a:pt x="911234" y="74867"/>
                </a:cubicBezTo>
                <a:cubicBezTo>
                  <a:pt x="911234" y="116109"/>
                  <a:pt x="877801" y="149543"/>
                  <a:pt x="836558" y="149543"/>
                </a:cubicBezTo>
                <a:cubicBezTo>
                  <a:pt x="795315" y="149543"/>
                  <a:pt x="761882" y="116109"/>
                  <a:pt x="761882" y="74867"/>
                </a:cubicBezTo>
                <a:cubicBezTo>
                  <a:pt x="761882" y="33625"/>
                  <a:pt x="795315" y="191"/>
                  <a:pt x="836558" y="191"/>
                </a:cubicBezTo>
                <a:close/>
                <a:moveTo>
                  <a:pt x="200954" y="0"/>
                </a:moveTo>
                <a:cubicBezTo>
                  <a:pt x="242302" y="0"/>
                  <a:pt x="275821" y="33518"/>
                  <a:pt x="275821" y="74867"/>
                </a:cubicBezTo>
                <a:cubicBezTo>
                  <a:pt x="275821" y="116215"/>
                  <a:pt x="242302" y="149733"/>
                  <a:pt x="200954" y="149733"/>
                </a:cubicBezTo>
                <a:cubicBezTo>
                  <a:pt x="159606" y="149733"/>
                  <a:pt x="126088" y="116215"/>
                  <a:pt x="126088" y="74867"/>
                </a:cubicBezTo>
                <a:cubicBezTo>
                  <a:pt x="126088" y="33518"/>
                  <a:pt x="159606" y="0"/>
                  <a:pt x="200954" y="0"/>
                </a:cubicBezTo>
                <a:close/>
              </a:path>
            </a:pathLst>
          </a:custGeom>
          <a:gradFill>
            <a:gsLst>
              <a:gs pos="54000">
                <a:schemeClr val="accent1"/>
              </a:gs>
              <a:gs pos="100000">
                <a:schemeClr val="accent2"/>
              </a:gs>
            </a:gsLst>
            <a:lin ang="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/>
        </p:nvSpPr>
        <p:spPr>
          <a:xfrm flipH="1">
            <a:off x="11597359" y="300359"/>
            <a:ext cx="243884" cy="197354"/>
          </a:xfrm>
          <a:custGeom>
            <a:avLst/>
            <a:gdLst>
              <a:gd name="connsiteX0" fmla="*/ 364067 w 706242"/>
              <a:gd name="connsiteY0" fmla="*/ 444500 h 571500"/>
              <a:gd name="connsiteX1" fmla="*/ 704850 w 706242"/>
              <a:gd name="connsiteY1" fmla="*/ 444500 h 571500"/>
              <a:gd name="connsiteX2" fmla="*/ 704850 w 706242"/>
              <a:gd name="connsiteY2" fmla="*/ 571500 h 571500"/>
              <a:gd name="connsiteX3" fmla="*/ 6350 w 706242"/>
              <a:gd name="connsiteY3" fmla="*/ 571500 h 571500"/>
              <a:gd name="connsiteX4" fmla="*/ 6350 w 706242"/>
              <a:gd name="connsiteY4" fmla="*/ 516467 h 571500"/>
              <a:gd name="connsiteX5" fmla="*/ 14817 w 706242"/>
              <a:gd name="connsiteY5" fmla="*/ 452967 h 571500"/>
              <a:gd name="connsiteX6" fmla="*/ 364067 w 706242"/>
              <a:gd name="connsiteY6" fmla="*/ 444500 h 571500"/>
              <a:gd name="connsiteX7" fmla="*/ 6350 w 706242"/>
              <a:gd name="connsiteY7" fmla="*/ 215900 h 571500"/>
              <a:gd name="connsiteX8" fmla="*/ 704850 w 706242"/>
              <a:gd name="connsiteY8" fmla="*/ 215900 h 571500"/>
              <a:gd name="connsiteX9" fmla="*/ 704850 w 706242"/>
              <a:gd name="connsiteY9" fmla="*/ 355600 h 571500"/>
              <a:gd name="connsiteX10" fmla="*/ 6350 w 706242"/>
              <a:gd name="connsiteY10" fmla="*/ 355600 h 571500"/>
              <a:gd name="connsiteX11" fmla="*/ 4958 w 706242"/>
              <a:gd name="connsiteY11" fmla="*/ 0 h 571500"/>
              <a:gd name="connsiteX12" fmla="*/ 706242 w 706242"/>
              <a:gd name="connsiteY12" fmla="*/ 0 h 571500"/>
              <a:gd name="connsiteX13" fmla="*/ 685800 w 706242"/>
              <a:gd name="connsiteY13" fmla="*/ 107950 h 571500"/>
              <a:gd name="connsiteX14" fmla="*/ 0 w 706242"/>
              <a:gd name="connsiteY14" fmla="*/ 107950 h 571500"/>
              <a:gd name="connsiteX15" fmla="*/ 2479 w 706242"/>
              <a:gd name="connsiteY15" fmla="*/ 53975 h 571500"/>
            </a:gdLst>
            <a:ahLst/>
            <a:cxnLst/>
            <a:rect l="l" t="t" r="r" b="b"/>
            <a:pathLst>
              <a:path w="706242" h="571500">
                <a:moveTo>
                  <a:pt x="364067" y="444500"/>
                </a:moveTo>
                <a:lnTo>
                  <a:pt x="704850" y="444500"/>
                </a:lnTo>
                <a:lnTo>
                  <a:pt x="704850" y="571500"/>
                </a:lnTo>
                <a:lnTo>
                  <a:pt x="6350" y="571500"/>
                </a:lnTo>
                <a:lnTo>
                  <a:pt x="6350" y="516467"/>
                </a:lnTo>
                <a:cubicBezTo>
                  <a:pt x="6350" y="486198"/>
                  <a:pt x="10160" y="457623"/>
                  <a:pt x="14817" y="452967"/>
                </a:cubicBezTo>
                <a:cubicBezTo>
                  <a:pt x="19473" y="448310"/>
                  <a:pt x="176636" y="444500"/>
                  <a:pt x="364067" y="444500"/>
                </a:cubicBezTo>
                <a:close/>
                <a:moveTo>
                  <a:pt x="6350" y="215900"/>
                </a:moveTo>
                <a:lnTo>
                  <a:pt x="704850" y="215900"/>
                </a:lnTo>
                <a:lnTo>
                  <a:pt x="704850" y="355600"/>
                </a:lnTo>
                <a:lnTo>
                  <a:pt x="6350" y="355600"/>
                </a:lnTo>
                <a:close/>
                <a:moveTo>
                  <a:pt x="4958" y="0"/>
                </a:moveTo>
                <a:lnTo>
                  <a:pt x="706242" y="0"/>
                </a:lnTo>
                <a:lnTo>
                  <a:pt x="685800" y="107950"/>
                </a:lnTo>
                <a:lnTo>
                  <a:pt x="0" y="107950"/>
                </a:lnTo>
                <a:lnTo>
                  <a:pt x="2479" y="53975"/>
                </a:lnTo>
                <a:close/>
              </a:path>
            </a:pathLst>
          </a:custGeom>
          <a:solidFill>
            <a:schemeClr val="bg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/>
        </p:nvSpPr>
        <p:spPr>
          <a:xfrm rot="9900000" flipH="1" flipV="1">
            <a:off x="1160686" y="2107178"/>
            <a:ext cx="91440" cy="91440"/>
          </a:xfrm>
          <a:prstGeom prst="ellipse">
            <a:avLst/>
          </a:prstGeom>
          <a:noFill/>
          <a:ln w="12700" cap="sq">
            <a:solidFill>
              <a:schemeClr val="bg1">
                <a:alpha val="100000"/>
              </a:schemeClr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00000"/>
              </a:lnSpc>
            </a:pPr>
            <a:endParaRPr kumimoji="1" lang="zh-CN" altLang="en-US"/>
          </a:p>
        </p:txBody>
      </p:sp>
      <p:pic>
        <p:nvPicPr>
          <p:cNvPr id="7" name="图片 6"/>
          <p:cNvPicPr>
            <a:picLocks noChangeAspect="1"/>
          </p:cNvPicPr>
          <p:nvPr/>
        </p:nvPicPr>
        <p:blipFill>
          <a:blip r:embed="rId3">
            <a:alphaModFix amt="100000"/>
          </a:blip>
          <a:srcRect l="5321" r="-388"/>
          <a:stretch>
            <a:fillRect/>
          </a:stretch>
        </p:blipFill>
        <p:spPr>
          <a:xfrm rot="668457">
            <a:off x="9331548" y="3609466"/>
            <a:ext cx="3202917" cy="2251064"/>
          </a:xfrm>
          <a:prstGeom prst="rect">
            <a:avLst/>
          </a:prstGeom>
          <a:noFill/>
          <a:ln cap="sq">
            <a:noFill/>
          </a:ln>
        </p:spPr>
      </p:pic>
      <p:cxnSp>
        <p:nvCxnSpPr>
          <p:cNvPr id="8" name="标题 1"/>
          <p:cNvCxnSpPr/>
          <p:nvPr/>
        </p:nvCxnSpPr>
        <p:spPr>
          <a:xfrm>
            <a:off x="2637382" y="4487856"/>
            <a:ext cx="2993669" cy="0"/>
          </a:xfrm>
          <a:prstGeom prst="line">
            <a:avLst/>
          </a:prstGeom>
          <a:noFill/>
          <a:ln w="9525" cap="sq">
            <a:solidFill>
              <a:schemeClr val="bg1">
                <a:alpha val="65000"/>
              </a:schemeClr>
            </a:solidFill>
            <a:prstDash val="dash"/>
            <a:miter/>
          </a:ln>
        </p:spPr>
      </p:cxnSp>
      <p:sp>
        <p:nvSpPr>
          <p:cNvPr id="9" name="标题 1"/>
          <p:cNvSpPr txBox="1"/>
          <p:nvPr/>
        </p:nvSpPr>
        <p:spPr>
          <a:xfrm>
            <a:off x="1886631" y="2989483"/>
            <a:ext cx="8418739" cy="2626361"/>
          </a:xfrm>
          <a:prstGeom prst="rect">
            <a:avLst/>
          </a:prstGeom>
          <a:noFill/>
          <a:ln cap="sq">
            <a:noFill/>
          </a:ln>
          <a:effectLst/>
        </p:spPr>
        <p:txBody>
          <a:bodyPr vert="horz" wrap="square" lIns="0" tIns="0" rIns="0" bIns="0" rtlCol="0" anchor="t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gradFill>
                  <a:gsLst>
                    <a:gs pos="0">
                      <a:srgbClr val="0B9CFF">
                        <a:alpha val="100000"/>
                      </a:srgbClr>
                    </a:gs>
                    <a:gs pos="50000">
                      <a:srgbClr val="6233D7">
                        <a:alpha val="100000"/>
                      </a:srgbClr>
                    </a:gs>
                  </a:gsLst>
                  <a:lin ang="27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所需资源</a:t>
            </a:r>
            <a:endParaRPr kumimoji="1" lang="zh-CN" altLang="en-US"/>
          </a:p>
        </p:txBody>
      </p:sp>
      <p:sp>
        <p:nvSpPr>
          <p:cNvPr id="10" name="标题 1"/>
          <p:cNvSpPr txBox="1"/>
          <p:nvPr/>
        </p:nvSpPr>
        <p:spPr>
          <a:xfrm>
            <a:off x="5397147" y="1510040"/>
            <a:ext cx="1397707" cy="1397707"/>
          </a:xfrm>
          <a:prstGeom prst="ellipse">
            <a:avLst/>
          </a:prstGeom>
          <a:gradFill>
            <a:gsLst>
              <a:gs pos="0">
                <a:schemeClr val="accent1"/>
              </a:gs>
              <a:gs pos="100000">
                <a:schemeClr val="accent2"/>
              </a:gs>
            </a:gsLst>
            <a:lin ang="2700000" scaled="0"/>
          </a:gradFill>
          <a:ln w="12700" cap="sq">
            <a:noFill/>
            <a:miter/>
          </a:ln>
          <a:effectLst>
            <a:outerShdw dist="63500" sx="102000" sy="102000" algn="ctr" rotWithShape="0">
              <a:schemeClr val="bg1">
                <a:alpha val="82000"/>
              </a:schemeClr>
            </a:outerShdw>
          </a:effectLst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1" name="标题 1"/>
          <p:cNvSpPr txBox="1"/>
          <p:nvPr/>
        </p:nvSpPr>
        <p:spPr>
          <a:xfrm>
            <a:off x="5196000" y="464800"/>
            <a:ext cx="1800000" cy="2302254"/>
          </a:xfrm>
          <a:prstGeom prst="rect">
            <a:avLst/>
          </a:prstGeom>
          <a:noFill/>
          <a:ln>
            <a:noFill/>
          </a:ln>
        </p:spPr>
        <p:txBody>
          <a:bodyPr vert="horz" wrap="square" lIns="91440" tIns="45720" rIns="91440" bIns="45720" rtlCol="0" anchor="b"/>
          <a:lstStyle/>
          <a:p>
            <a:pPr algn="ctr">
              <a:lnSpc>
                <a:spcPct val="130000"/>
              </a:lnSpc>
            </a:pPr>
            <a:r>
              <a:rPr kumimoji="1" lang="en-US" altLang="zh-CN" sz="6600">
                <a:ln w="12700">
                  <a:noFill/>
                </a:ln>
                <a:solidFill>
                  <a:srgbClr val="FFFFFF">
                    <a:alpha val="100000"/>
                  </a:srgbClr>
                </a:soli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03</a:t>
            </a:r>
            <a:endParaRPr kumimoji="1" lang="zh-CN" altLang="en-US"/>
          </a:p>
        </p:txBody>
      </p:sp>
      <p:sp>
        <p:nvSpPr>
          <p:cNvPr id="12" name="标题 1"/>
          <p:cNvSpPr txBox="1"/>
          <p:nvPr/>
        </p:nvSpPr>
        <p:spPr>
          <a:xfrm>
            <a:off x="3316311" y="5771777"/>
            <a:ext cx="5559378" cy="1351697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en-US" altLang="zh-CN" sz="11500">
                <a:ln w="12700">
                  <a:noFill/>
                </a:ln>
                <a:gradFill>
                  <a:gsLst>
                    <a:gs pos="0">
                      <a:srgbClr val="C0ADEF">
                        <a:alpha val="100000"/>
                      </a:srgbClr>
                    </a:gs>
                    <a:gs pos="99000">
                      <a:srgbClr val="FFFFFF">
                        <a:alpha val="0"/>
                      </a:srgbClr>
                    </a:gs>
                  </a:gsLst>
                  <a:lin ang="5400000" scaled="0"/>
                </a:gradFill>
                <a:latin typeface="Source Han Sans CN Regular" panose="020B0A00000000000000" charset="-122"/>
                <a:ea typeface="Source Han Sans CN Regular" panose="020B0A00000000000000" charset="-122"/>
                <a:cs typeface="Source Han Sans CN Regular" panose="020B0A00000000000000" charset="-122"/>
              </a:rPr>
              <a:t>202X</a:t>
            </a:r>
            <a:endParaRPr kumimoji="1" lang="zh-CN" altLang="en-US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 txBox="1"/>
          <p:nvPr/>
        </p:nvSpPr>
        <p:spPr>
          <a:xfrm>
            <a:off x="0" y="0"/>
            <a:ext cx="12192000" cy="6858000"/>
          </a:xfrm>
          <a:prstGeom prst="rect">
            <a:avLst/>
          </a:prstGeom>
          <a:gradFill>
            <a:gsLst>
              <a:gs pos="0">
                <a:schemeClr val="accent1">
                  <a:lumMod val="20000"/>
                  <a:lumOff val="80000"/>
                </a:schemeClr>
              </a:gs>
              <a:gs pos="100000">
                <a:schemeClr val="tx2">
                  <a:lumMod val="10000"/>
                  <a:lumOff val="90000"/>
                  <a:alpha val="38000"/>
                </a:schemeClr>
              </a:gs>
            </a:gsLst>
            <a:lin ang="16200000" scaled="0"/>
          </a:gra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3" name="标题 1"/>
          <p:cNvSpPr txBox="1"/>
          <p:nvPr>
            <p:custDataLst>
              <p:tags r:id="rId1"/>
            </p:custDataLst>
          </p:nvPr>
        </p:nvSpPr>
        <p:spPr>
          <a:xfrm>
            <a:off x="660400" y="2227617"/>
            <a:ext cx="3489654" cy="3572292"/>
          </a:xfrm>
          <a:prstGeom prst="roundRect">
            <a:avLst>
              <a:gd name="adj" fmla="val 706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4" name="标题 1"/>
          <p:cNvSpPr txBox="1"/>
          <p:nvPr>
            <p:custDataLst>
              <p:tags r:id="rId2"/>
            </p:custDataLst>
          </p:nvPr>
        </p:nvSpPr>
        <p:spPr>
          <a:xfrm>
            <a:off x="1601294" y="1421750"/>
            <a:ext cx="1607866" cy="160786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5" name="标题 1"/>
          <p:cNvSpPr txBox="1"/>
          <p:nvPr>
            <p:custDataLst>
              <p:tags r:id="rId3"/>
            </p:custDataLst>
          </p:nvPr>
        </p:nvSpPr>
        <p:spPr>
          <a:xfrm>
            <a:off x="1757227" y="1577683"/>
            <a:ext cx="1296000" cy="129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6" name="标题 1"/>
          <p:cNvSpPr txBox="1"/>
          <p:nvPr>
            <p:custDataLst>
              <p:tags r:id="rId4"/>
            </p:custDataLst>
          </p:nvPr>
        </p:nvSpPr>
        <p:spPr>
          <a:xfrm>
            <a:off x="2099227" y="1957788"/>
            <a:ext cx="612000" cy="535790"/>
          </a:xfrm>
          <a:custGeom>
            <a:avLst/>
            <a:gdLst>
              <a:gd name="connsiteX0" fmla="*/ 411292 w 822400"/>
              <a:gd name="connsiteY0" fmla="*/ 234366 h 720000"/>
              <a:gd name="connsiteX1" fmla="*/ 285658 w 822400"/>
              <a:gd name="connsiteY1" fmla="*/ 360000 h 720000"/>
              <a:gd name="connsiteX2" fmla="*/ 411292 w 822400"/>
              <a:gd name="connsiteY2" fmla="*/ 485635 h 720000"/>
              <a:gd name="connsiteX3" fmla="*/ 536927 w 822400"/>
              <a:gd name="connsiteY3" fmla="*/ 360000 h 720000"/>
              <a:gd name="connsiteX4" fmla="*/ 411292 w 822400"/>
              <a:gd name="connsiteY4" fmla="*/ 234366 h 720000"/>
              <a:gd name="connsiteX5" fmla="*/ 411292 w 822400"/>
              <a:gd name="connsiteY5" fmla="*/ 178938 h 720000"/>
              <a:gd name="connsiteX6" fmla="*/ 592354 w 822400"/>
              <a:gd name="connsiteY6" fmla="*/ 360000 h 720000"/>
              <a:gd name="connsiteX7" fmla="*/ 411292 w 822400"/>
              <a:gd name="connsiteY7" fmla="*/ 541063 h 720000"/>
              <a:gd name="connsiteX8" fmla="*/ 230230 w 822400"/>
              <a:gd name="connsiteY8" fmla="*/ 360000 h 720000"/>
              <a:gd name="connsiteX9" fmla="*/ 411292 w 822400"/>
              <a:gd name="connsiteY9" fmla="*/ 178938 h 720000"/>
              <a:gd name="connsiteX10" fmla="*/ 235403 w 822400"/>
              <a:gd name="connsiteY10" fmla="*/ 55427 h 720000"/>
              <a:gd name="connsiteX11" fmla="*/ 59514 w 822400"/>
              <a:gd name="connsiteY11" fmla="*/ 360000 h 720000"/>
              <a:gd name="connsiteX12" fmla="*/ 235403 w 822400"/>
              <a:gd name="connsiteY12" fmla="*/ 664573 h 720000"/>
              <a:gd name="connsiteX13" fmla="*/ 587089 w 822400"/>
              <a:gd name="connsiteY13" fmla="*/ 664573 h 720000"/>
              <a:gd name="connsiteX14" fmla="*/ 762978 w 822400"/>
              <a:gd name="connsiteY14" fmla="*/ 360000 h 720000"/>
              <a:gd name="connsiteX15" fmla="*/ 587089 w 822400"/>
              <a:gd name="connsiteY15" fmla="*/ 55427 h 720000"/>
              <a:gd name="connsiteX16" fmla="*/ 219883 w 822400"/>
              <a:gd name="connsiteY16" fmla="*/ 0 h 720000"/>
              <a:gd name="connsiteX17" fmla="*/ 602516 w 822400"/>
              <a:gd name="connsiteY17" fmla="*/ 0 h 720000"/>
              <a:gd name="connsiteX18" fmla="*/ 627274 w 822400"/>
              <a:gd name="connsiteY18" fmla="*/ 14319 h 720000"/>
              <a:gd name="connsiteX19" fmla="*/ 818590 w 822400"/>
              <a:gd name="connsiteY19" fmla="*/ 345682 h 720000"/>
              <a:gd name="connsiteX20" fmla="*/ 818590 w 822400"/>
              <a:gd name="connsiteY20" fmla="*/ 374319 h 720000"/>
              <a:gd name="connsiteX21" fmla="*/ 627366 w 822400"/>
              <a:gd name="connsiteY21" fmla="*/ 705682 h 720000"/>
              <a:gd name="connsiteX22" fmla="*/ 602608 w 822400"/>
              <a:gd name="connsiteY22" fmla="*/ 720000 h 720000"/>
              <a:gd name="connsiteX23" fmla="*/ 219976 w 822400"/>
              <a:gd name="connsiteY23" fmla="*/ 720000 h 720000"/>
              <a:gd name="connsiteX24" fmla="*/ 195218 w 822400"/>
              <a:gd name="connsiteY24" fmla="*/ 705682 h 720000"/>
              <a:gd name="connsiteX25" fmla="*/ 3810 w 822400"/>
              <a:gd name="connsiteY25" fmla="*/ 374319 h 720000"/>
              <a:gd name="connsiteX26" fmla="*/ 3810 w 822400"/>
              <a:gd name="connsiteY26" fmla="*/ 345682 h 720000"/>
              <a:gd name="connsiteX27" fmla="*/ 195126 w 822400"/>
              <a:gd name="connsiteY27" fmla="*/ 14319 h 720000"/>
              <a:gd name="connsiteX28" fmla="*/ 219883 w 822400"/>
              <a:gd name="connsiteY28" fmla="*/ 0 h 720000"/>
            </a:gdLst>
            <a:ahLst/>
            <a:cxnLst/>
            <a:rect l="l" t="t" r="r" b="b"/>
            <a:pathLst>
              <a:path w="822400" h="720000">
                <a:moveTo>
                  <a:pt x="411292" y="234366"/>
                </a:moveTo>
                <a:cubicBezTo>
                  <a:pt x="342008" y="234366"/>
                  <a:pt x="285658" y="290716"/>
                  <a:pt x="285658" y="360000"/>
                </a:cubicBezTo>
                <a:cubicBezTo>
                  <a:pt x="285658" y="429284"/>
                  <a:pt x="342008" y="485635"/>
                  <a:pt x="411292" y="485635"/>
                </a:cubicBezTo>
                <a:cubicBezTo>
                  <a:pt x="480576" y="485635"/>
                  <a:pt x="536927" y="429284"/>
                  <a:pt x="536927" y="360000"/>
                </a:cubicBezTo>
                <a:cubicBezTo>
                  <a:pt x="536927" y="290716"/>
                  <a:pt x="480576" y="234366"/>
                  <a:pt x="411292" y="234366"/>
                </a:cubicBezTo>
                <a:close/>
                <a:moveTo>
                  <a:pt x="411292" y="178938"/>
                </a:moveTo>
                <a:cubicBezTo>
                  <a:pt x="511153" y="178938"/>
                  <a:pt x="592354" y="260139"/>
                  <a:pt x="592354" y="360000"/>
                </a:cubicBezTo>
                <a:cubicBezTo>
                  <a:pt x="592354" y="459861"/>
                  <a:pt x="511153" y="541063"/>
                  <a:pt x="411292" y="541063"/>
                </a:cubicBezTo>
                <a:cubicBezTo>
                  <a:pt x="311431" y="541063"/>
                  <a:pt x="230230" y="459861"/>
                  <a:pt x="230230" y="360000"/>
                </a:cubicBezTo>
                <a:cubicBezTo>
                  <a:pt x="230230" y="260139"/>
                  <a:pt x="311431" y="178938"/>
                  <a:pt x="411292" y="178938"/>
                </a:cubicBezTo>
                <a:close/>
                <a:moveTo>
                  <a:pt x="235403" y="55427"/>
                </a:moveTo>
                <a:lnTo>
                  <a:pt x="59514" y="360000"/>
                </a:lnTo>
                <a:lnTo>
                  <a:pt x="235403" y="664573"/>
                </a:lnTo>
                <a:lnTo>
                  <a:pt x="587089" y="664573"/>
                </a:lnTo>
                <a:lnTo>
                  <a:pt x="762978" y="360000"/>
                </a:lnTo>
                <a:lnTo>
                  <a:pt x="587089" y="55427"/>
                </a:lnTo>
                <a:close/>
                <a:moveTo>
                  <a:pt x="219883" y="0"/>
                </a:moveTo>
                <a:lnTo>
                  <a:pt x="602516" y="0"/>
                </a:lnTo>
                <a:cubicBezTo>
                  <a:pt x="612678" y="0"/>
                  <a:pt x="622193" y="5450"/>
                  <a:pt x="627274" y="14319"/>
                </a:cubicBezTo>
                <a:lnTo>
                  <a:pt x="818590" y="345682"/>
                </a:lnTo>
                <a:cubicBezTo>
                  <a:pt x="823671" y="354550"/>
                  <a:pt x="823671" y="365451"/>
                  <a:pt x="818590" y="374319"/>
                </a:cubicBezTo>
                <a:lnTo>
                  <a:pt x="627366" y="705682"/>
                </a:lnTo>
                <a:cubicBezTo>
                  <a:pt x="622285" y="714550"/>
                  <a:pt x="612770" y="720000"/>
                  <a:pt x="602608" y="720000"/>
                </a:cubicBezTo>
                <a:lnTo>
                  <a:pt x="219976" y="720000"/>
                </a:lnTo>
                <a:cubicBezTo>
                  <a:pt x="209814" y="720000"/>
                  <a:pt x="200299" y="714550"/>
                  <a:pt x="195218" y="705682"/>
                </a:cubicBezTo>
                <a:lnTo>
                  <a:pt x="3810" y="374319"/>
                </a:lnTo>
                <a:cubicBezTo>
                  <a:pt x="-1271" y="365543"/>
                  <a:pt x="-1271" y="354550"/>
                  <a:pt x="3810" y="345682"/>
                </a:cubicBezTo>
                <a:lnTo>
                  <a:pt x="195126" y="14319"/>
                </a:lnTo>
                <a:cubicBezTo>
                  <a:pt x="200207" y="5450"/>
                  <a:pt x="209721" y="0"/>
                  <a:pt x="219883" y="0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7" name="标题 1"/>
          <p:cNvSpPr txBox="1"/>
          <p:nvPr>
            <p:custDataLst>
              <p:tags r:id="rId5"/>
            </p:custDataLst>
          </p:nvPr>
        </p:nvSpPr>
        <p:spPr>
          <a:xfrm>
            <a:off x="900943" y="3866280"/>
            <a:ext cx="3008568" cy="17497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采用树莓派4B作为核心控制器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，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选用HC- SR501人体红外传感器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（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需要多个，分别安装在宿舍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过道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和卫生间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），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需要显示屏、LED灯、机械臂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（舵机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SG90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  <a:sym typeface="+mn-ea"/>
              </a:rPr>
              <a:t>）。</a:t>
            </a:r>
            <a:endParaRPr kumimoji="1" lang="zh-CN" altLang="en-US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ctr">
              <a:lnSpc>
                <a:spcPct val="140000"/>
              </a:lnSpc>
            </a:pPr>
            <a:endParaRPr kumimoji="1" lang="zh-CN" altLang="en-US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  <a:sym typeface="+mn-ea"/>
            </a:endParaRPr>
          </a:p>
        </p:txBody>
      </p:sp>
      <p:sp>
        <p:nvSpPr>
          <p:cNvPr id="8" name="标题 1"/>
          <p:cNvSpPr txBox="1"/>
          <p:nvPr>
            <p:custDataLst>
              <p:tags r:id="rId6"/>
            </p:custDataLst>
          </p:nvPr>
        </p:nvSpPr>
        <p:spPr>
          <a:xfrm>
            <a:off x="1373361" y="1632816"/>
            <a:ext cx="144000" cy="14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9" name="标题 1"/>
          <p:cNvSpPr txBox="1"/>
          <p:nvPr>
            <p:custDataLst>
              <p:tags r:id="rId7"/>
            </p:custDataLst>
          </p:nvPr>
        </p:nvSpPr>
        <p:spPr>
          <a:xfrm>
            <a:off x="3268187" y="2484870"/>
            <a:ext cx="252000" cy="25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0" name="标题 1"/>
          <p:cNvSpPr txBox="1"/>
          <p:nvPr>
            <p:custDataLst>
              <p:tags r:id="rId8"/>
            </p:custDataLst>
          </p:nvPr>
        </p:nvSpPr>
        <p:spPr>
          <a:xfrm>
            <a:off x="900943" y="3108385"/>
            <a:ext cx="3008568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硬件资源</a:t>
            </a:r>
            <a:endParaRPr kumimoji="1" lang="zh-CN" altLang="en-US"/>
          </a:p>
        </p:txBody>
      </p:sp>
      <p:sp>
        <p:nvSpPr>
          <p:cNvPr id="11" name="标题 1"/>
          <p:cNvSpPr txBox="1"/>
          <p:nvPr>
            <p:custDataLst>
              <p:tags r:id="rId9"/>
            </p:custDataLst>
          </p:nvPr>
        </p:nvSpPr>
        <p:spPr>
          <a:xfrm>
            <a:off x="4342464" y="2227617"/>
            <a:ext cx="3489654" cy="3572292"/>
          </a:xfrm>
          <a:prstGeom prst="roundRect">
            <a:avLst>
              <a:gd name="adj" fmla="val 706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2" name="标题 1"/>
          <p:cNvSpPr txBox="1"/>
          <p:nvPr>
            <p:custDataLst>
              <p:tags r:id="rId10"/>
            </p:custDataLst>
          </p:nvPr>
        </p:nvSpPr>
        <p:spPr>
          <a:xfrm>
            <a:off x="5283358" y="1421750"/>
            <a:ext cx="1607866" cy="160786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3" name="标题 1"/>
          <p:cNvSpPr txBox="1"/>
          <p:nvPr>
            <p:custDataLst>
              <p:tags r:id="rId11"/>
            </p:custDataLst>
          </p:nvPr>
        </p:nvSpPr>
        <p:spPr>
          <a:xfrm>
            <a:off x="5439291" y="1577683"/>
            <a:ext cx="1296000" cy="129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4" name="标题 1"/>
          <p:cNvSpPr txBox="1"/>
          <p:nvPr>
            <p:custDataLst>
              <p:tags r:id="rId12"/>
            </p:custDataLst>
          </p:nvPr>
        </p:nvSpPr>
        <p:spPr>
          <a:xfrm>
            <a:off x="4583007" y="3866280"/>
            <a:ext cx="3008568" cy="17497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采用树莓派的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Python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开发环境，安装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RPi.GPIO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、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requests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等。</a:t>
            </a:r>
            <a:endParaRPr kumimoji="1" lang="zh-CN" altLang="en-US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  <a:p>
            <a:pPr algn="ctr">
              <a:lnSpc>
                <a:spcPct val="14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需要采取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HTTPS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协议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来获取电费查询小程序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的接口权限。</a:t>
            </a:r>
            <a:endParaRPr kumimoji="1" lang="zh-CN" altLang="en-US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15" name="标题 1"/>
          <p:cNvSpPr txBox="1"/>
          <p:nvPr>
            <p:custDataLst>
              <p:tags r:id="rId13"/>
            </p:custDataLst>
          </p:nvPr>
        </p:nvSpPr>
        <p:spPr>
          <a:xfrm>
            <a:off x="5055425" y="1632816"/>
            <a:ext cx="144000" cy="14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6" name="标题 1"/>
          <p:cNvSpPr txBox="1"/>
          <p:nvPr>
            <p:custDataLst>
              <p:tags r:id="rId14"/>
            </p:custDataLst>
          </p:nvPr>
        </p:nvSpPr>
        <p:spPr>
          <a:xfrm>
            <a:off x="6950251" y="2484870"/>
            <a:ext cx="252000" cy="25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7" name="标题 1"/>
          <p:cNvSpPr txBox="1"/>
          <p:nvPr>
            <p:custDataLst>
              <p:tags r:id="rId15"/>
            </p:custDataLst>
          </p:nvPr>
        </p:nvSpPr>
        <p:spPr>
          <a:xfrm>
            <a:off x="4583007" y="3108385"/>
            <a:ext cx="3008568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软件资源</a:t>
            </a:r>
            <a:endParaRPr kumimoji="1" lang="zh-CN" altLang="en-US"/>
          </a:p>
        </p:txBody>
      </p:sp>
      <p:sp>
        <p:nvSpPr>
          <p:cNvPr id="18" name="标题 1"/>
          <p:cNvSpPr txBox="1"/>
          <p:nvPr>
            <p:custDataLst>
              <p:tags r:id="rId16"/>
            </p:custDataLst>
          </p:nvPr>
        </p:nvSpPr>
        <p:spPr>
          <a:xfrm>
            <a:off x="5809335" y="1973683"/>
            <a:ext cx="555912" cy="504000"/>
          </a:xfrm>
          <a:custGeom>
            <a:avLst/>
            <a:gdLst>
              <a:gd name="connsiteX0" fmla="*/ 351048 w 1543905"/>
              <a:gd name="connsiteY0" fmla="*/ 523317 h 1399728"/>
              <a:gd name="connsiteX1" fmla="*/ 351048 w 1543905"/>
              <a:gd name="connsiteY1" fmla="*/ 523317 h 1399728"/>
              <a:gd name="connsiteX2" fmla="*/ 351420 w 1543905"/>
              <a:gd name="connsiteY2" fmla="*/ 523503 h 1399728"/>
              <a:gd name="connsiteX3" fmla="*/ 351420 w 1543905"/>
              <a:gd name="connsiteY3" fmla="*/ 1020031 h 1399728"/>
              <a:gd name="connsiteX4" fmla="*/ 351048 w 1543905"/>
              <a:gd name="connsiteY4" fmla="*/ 1020403 h 1399728"/>
              <a:gd name="connsiteX5" fmla="*/ 163525 w 1543905"/>
              <a:gd name="connsiteY5" fmla="*/ 1020403 h 1399728"/>
              <a:gd name="connsiteX6" fmla="*/ 163153 w 1543905"/>
              <a:gd name="connsiteY6" fmla="*/ 1020031 h 1399728"/>
              <a:gd name="connsiteX7" fmla="*/ 163153 w 1543905"/>
              <a:gd name="connsiteY7" fmla="*/ 523503 h 1399728"/>
              <a:gd name="connsiteX8" fmla="*/ 163153 w 1543905"/>
              <a:gd name="connsiteY8" fmla="*/ 523317 h 1399728"/>
              <a:gd name="connsiteX9" fmla="*/ 163339 w 1543905"/>
              <a:gd name="connsiteY9" fmla="*/ 523131 h 1399728"/>
              <a:gd name="connsiteX10" fmla="*/ 351048 w 1543905"/>
              <a:gd name="connsiteY10" fmla="*/ 523131 h 1399728"/>
              <a:gd name="connsiteX11" fmla="*/ 351048 w 1543905"/>
              <a:gd name="connsiteY11" fmla="*/ 411696 h 1399728"/>
              <a:gd name="connsiteX12" fmla="*/ 163339 w 1543905"/>
              <a:gd name="connsiteY12" fmla="*/ 411696 h 1399728"/>
              <a:gd name="connsiteX13" fmla="*/ 51346 w 1543905"/>
              <a:gd name="connsiteY13" fmla="*/ 523689 h 1399728"/>
              <a:gd name="connsiteX14" fmla="*/ 51346 w 1543905"/>
              <a:gd name="connsiteY14" fmla="*/ 1020217 h 1399728"/>
              <a:gd name="connsiteX15" fmla="*/ 163339 w 1543905"/>
              <a:gd name="connsiteY15" fmla="*/ 1132210 h 1399728"/>
              <a:gd name="connsiteX16" fmla="*/ 351048 w 1543905"/>
              <a:gd name="connsiteY16" fmla="*/ 1132210 h 1399728"/>
              <a:gd name="connsiteX17" fmla="*/ 463042 w 1543905"/>
              <a:gd name="connsiteY17" fmla="*/ 1020217 h 1399728"/>
              <a:gd name="connsiteX18" fmla="*/ 463042 w 1543905"/>
              <a:gd name="connsiteY18" fmla="*/ 523503 h 1399728"/>
              <a:gd name="connsiteX19" fmla="*/ 351048 w 1543905"/>
              <a:gd name="connsiteY19" fmla="*/ 411696 h 1399728"/>
              <a:gd name="connsiteX20" fmla="*/ 865808 w 1543905"/>
              <a:gd name="connsiteY20" fmla="*/ 111621 h 1399728"/>
              <a:gd name="connsiteX21" fmla="*/ 866180 w 1543905"/>
              <a:gd name="connsiteY21" fmla="*/ 111807 h 1399728"/>
              <a:gd name="connsiteX22" fmla="*/ 866180 w 1543905"/>
              <a:gd name="connsiteY22" fmla="*/ 1020031 h 1399728"/>
              <a:gd name="connsiteX23" fmla="*/ 865808 w 1543905"/>
              <a:gd name="connsiteY23" fmla="*/ 1020403 h 1399728"/>
              <a:gd name="connsiteX24" fmla="*/ 678284 w 1543905"/>
              <a:gd name="connsiteY24" fmla="*/ 1020403 h 1399728"/>
              <a:gd name="connsiteX25" fmla="*/ 677912 w 1543905"/>
              <a:gd name="connsiteY25" fmla="*/ 1020031 h 1399728"/>
              <a:gd name="connsiteX26" fmla="*/ 677912 w 1543905"/>
              <a:gd name="connsiteY26" fmla="*/ 111993 h 1399728"/>
              <a:gd name="connsiteX27" fmla="*/ 677912 w 1543905"/>
              <a:gd name="connsiteY27" fmla="*/ 111807 h 1399728"/>
              <a:gd name="connsiteX28" fmla="*/ 678098 w 1543905"/>
              <a:gd name="connsiteY28" fmla="*/ 111621 h 1399728"/>
              <a:gd name="connsiteX29" fmla="*/ 865808 w 1543905"/>
              <a:gd name="connsiteY29" fmla="*/ 111621 h 1399728"/>
              <a:gd name="connsiteX30" fmla="*/ 865808 w 1543905"/>
              <a:gd name="connsiteY30" fmla="*/ 0 h 1399728"/>
              <a:gd name="connsiteX31" fmla="*/ 677912 w 1543905"/>
              <a:gd name="connsiteY31" fmla="*/ 0 h 1399728"/>
              <a:gd name="connsiteX32" fmla="*/ 565919 w 1543905"/>
              <a:gd name="connsiteY32" fmla="*/ 111993 h 1399728"/>
              <a:gd name="connsiteX33" fmla="*/ 565919 w 1543905"/>
              <a:gd name="connsiteY33" fmla="*/ 1020217 h 1399728"/>
              <a:gd name="connsiteX34" fmla="*/ 677912 w 1543905"/>
              <a:gd name="connsiteY34" fmla="*/ 1132210 h 1399728"/>
              <a:gd name="connsiteX35" fmla="*/ 865622 w 1543905"/>
              <a:gd name="connsiteY35" fmla="*/ 1132210 h 1399728"/>
              <a:gd name="connsiteX36" fmla="*/ 977615 w 1543905"/>
              <a:gd name="connsiteY36" fmla="*/ 1020217 h 1399728"/>
              <a:gd name="connsiteX37" fmla="*/ 977615 w 1543905"/>
              <a:gd name="connsiteY37" fmla="*/ 111993 h 1399728"/>
              <a:gd name="connsiteX38" fmla="*/ 865808 w 1543905"/>
              <a:gd name="connsiteY38" fmla="*/ 0 h 1399728"/>
              <a:gd name="connsiteX39" fmla="*/ 1380381 w 1543905"/>
              <a:gd name="connsiteY39" fmla="*/ 729072 h 1399728"/>
              <a:gd name="connsiteX40" fmla="*/ 1380753 w 1543905"/>
              <a:gd name="connsiteY40" fmla="*/ 729258 h 1399728"/>
              <a:gd name="connsiteX41" fmla="*/ 1380753 w 1543905"/>
              <a:gd name="connsiteY41" fmla="*/ 1020031 h 1399728"/>
              <a:gd name="connsiteX42" fmla="*/ 1380381 w 1543905"/>
              <a:gd name="connsiteY42" fmla="*/ 1020403 h 1399728"/>
              <a:gd name="connsiteX43" fmla="*/ 1192858 w 1543905"/>
              <a:gd name="connsiteY43" fmla="*/ 1020403 h 1399728"/>
              <a:gd name="connsiteX44" fmla="*/ 1192485 w 1543905"/>
              <a:gd name="connsiteY44" fmla="*/ 1020031 h 1399728"/>
              <a:gd name="connsiteX45" fmla="*/ 1192485 w 1543905"/>
              <a:gd name="connsiteY45" fmla="*/ 729444 h 1399728"/>
              <a:gd name="connsiteX46" fmla="*/ 1192485 w 1543905"/>
              <a:gd name="connsiteY46" fmla="*/ 729258 h 1399728"/>
              <a:gd name="connsiteX47" fmla="*/ 1192671 w 1543905"/>
              <a:gd name="connsiteY47" fmla="*/ 729072 h 1399728"/>
              <a:gd name="connsiteX48" fmla="*/ 1380381 w 1543905"/>
              <a:gd name="connsiteY48" fmla="*/ 729072 h 1399728"/>
              <a:gd name="connsiteX49" fmla="*/ 1380381 w 1543905"/>
              <a:gd name="connsiteY49" fmla="*/ 617451 h 1399728"/>
              <a:gd name="connsiteX50" fmla="*/ 1192671 w 1543905"/>
              <a:gd name="connsiteY50" fmla="*/ 617451 h 1399728"/>
              <a:gd name="connsiteX51" fmla="*/ 1080678 w 1543905"/>
              <a:gd name="connsiteY51" fmla="*/ 729444 h 1399728"/>
              <a:gd name="connsiteX52" fmla="*/ 1080678 w 1543905"/>
              <a:gd name="connsiteY52" fmla="*/ 1020031 h 1399728"/>
              <a:gd name="connsiteX53" fmla="*/ 1192671 w 1543905"/>
              <a:gd name="connsiteY53" fmla="*/ 1132024 h 1399728"/>
              <a:gd name="connsiteX54" fmla="*/ 1380381 w 1543905"/>
              <a:gd name="connsiteY54" fmla="*/ 1132024 h 1399728"/>
              <a:gd name="connsiteX55" fmla="*/ 1492374 w 1543905"/>
              <a:gd name="connsiteY55" fmla="*/ 1020031 h 1399728"/>
              <a:gd name="connsiteX56" fmla="*/ 1492374 w 1543905"/>
              <a:gd name="connsiteY56" fmla="*/ 729444 h 1399728"/>
              <a:gd name="connsiteX57" fmla="*/ 1380381 w 1543905"/>
              <a:gd name="connsiteY57" fmla="*/ 617451 h 1399728"/>
              <a:gd name="connsiteX58" fmla="*/ 1481956 w 1543905"/>
              <a:gd name="connsiteY58" fmla="*/ 1276201 h 1399728"/>
              <a:gd name="connsiteX59" fmla="*/ 61764 w 1543905"/>
              <a:gd name="connsiteY59" fmla="*/ 1276201 h 1399728"/>
              <a:gd name="connsiteX60" fmla="*/ 0 w 1543905"/>
              <a:gd name="connsiteY60" fmla="*/ 1337965 h 1399728"/>
              <a:gd name="connsiteX61" fmla="*/ 61764 w 1543905"/>
              <a:gd name="connsiteY61" fmla="*/ 1399729 h 1399728"/>
              <a:gd name="connsiteX62" fmla="*/ 1482142 w 1543905"/>
              <a:gd name="connsiteY62" fmla="*/ 1399729 h 1399728"/>
              <a:gd name="connsiteX63" fmla="*/ 1543906 w 1543905"/>
              <a:gd name="connsiteY63" fmla="*/ 1337965 h 1399728"/>
              <a:gd name="connsiteX64" fmla="*/ 1481956 w 1543905"/>
              <a:gd name="connsiteY64" fmla="*/ 1276201 h 1399728"/>
            </a:gdLst>
            <a:ahLst/>
            <a:cxnLst/>
            <a:rect l="l" t="t" r="r" b="b"/>
            <a:pathLst>
              <a:path w="1543905" h="1399728">
                <a:moveTo>
                  <a:pt x="351048" y="523317"/>
                </a:moveTo>
                <a:cubicBezTo>
                  <a:pt x="351234" y="523317"/>
                  <a:pt x="351234" y="523317"/>
                  <a:pt x="351048" y="523317"/>
                </a:cubicBezTo>
                <a:cubicBezTo>
                  <a:pt x="351234" y="523317"/>
                  <a:pt x="351420" y="523503"/>
                  <a:pt x="351420" y="523503"/>
                </a:cubicBezTo>
                <a:lnTo>
                  <a:pt x="351420" y="1020031"/>
                </a:lnTo>
                <a:lnTo>
                  <a:pt x="351048" y="1020403"/>
                </a:lnTo>
                <a:lnTo>
                  <a:pt x="163525" y="1020403"/>
                </a:lnTo>
                <a:lnTo>
                  <a:pt x="163153" y="1020031"/>
                </a:lnTo>
                <a:lnTo>
                  <a:pt x="163153" y="523503"/>
                </a:lnTo>
                <a:lnTo>
                  <a:pt x="163153" y="523317"/>
                </a:lnTo>
                <a:lnTo>
                  <a:pt x="163339" y="523131"/>
                </a:lnTo>
                <a:lnTo>
                  <a:pt x="351048" y="523131"/>
                </a:lnTo>
                <a:moveTo>
                  <a:pt x="351048" y="411696"/>
                </a:moveTo>
                <a:lnTo>
                  <a:pt x="163339" y="411696"/>
                </a:lnTo>
                <a:cubicBezTo>
                  <a:pt x="101575" y="411696"/>
                  <a:pt x="51346" y="461739"/>
                  <a:pt x="51346" y="523689"/>
                </a:cubicBezTo>
                <a:lnTo>
                  <a:pt x="51346" y="1020217"/>
                </a:lnTo>
                <a:cubicBezTo>
                  <a:pt x="51346" y="1081795"/>
                  <a:pt x="101761" y="1132210"/>
                  <a:pt x="163339" y="1132210"/>
                </a:cubicBezTo>
                <a:lnTo>
                  <a:pt x="351048" y="1132210"/>
                </a:lnTo>
                <a:cubicBezTo>
                  <a:pt x="412626" y="1132210"/>
                  <a:pt x="463042" y="1081795"/>
                  <a:pt x="463042" y="1020217"/>
                </a:cubicBezTo>
                <a:lnTo>
                  <a:pt x="463042" y="523503"/>
                </a:lnTo>
                <a:cubicBezTo>
                  <a:pt x="463042" y="461739"/>
                  <a:pt x="412998" y="411696"/>
                  <a:pt x="351048" y="411696"/>
                </a:cubicBezTo>
                <a:close/>
                <a:moveTo>
                  <a:pt x="865808" y="111621"/>
                </a:moveTo>
                <a:cubicBezTo>
                  <a:pt x="865994" y="111621"/>
                  <a:pt x="866180" y="111807"/>
                  <a:pt x="866180" y="111807"/>
                </a:cubicBezTo>
                <a:lnTo>
                  <a:pt x="866180" y="1020031"/>
                </a:lnTo>
                <a:lnTo>
                  <a:pt x="865808" y="1020403"/>
                </a:lnTo>
                <a:lnTo>
                  <a:pt x="678284" y="1020403"/>
                </a:lnTo>
                <a:lnTo>
                  <a:pt x="677912" y="1020031"/>
                </a:lnTo>
                <a:lnTo>
                  <a:pt x="677912" y="111993"/>
                </a:lnTo>
                <a:lnTo>
                  <a:pt x="677912" y="111807"/>
                </a:lnTo>
                <a:lnTo>
                  <a:pt x="678098" y="111621"/>
                </a:lnTo>
                <a:lnTo>
                  <a:pt x="865808" y="111621"/>
                </a:lnTo>
                <a:moveTo>
                  <a:pt x="865808" y="0"/>
                </a:moveTo>
                <a:lnTo>
                  <a:pt x="677912" y="0"/>
                </a:lnTo>
                <a:cubicBezTo>
                  <a:pt x="616148" y="0"/>
                  <a:pt x="565919" y="50043"/>
                  <a:pt x="565919" y="111993"/>
                </a:cubicBezTo>
                <a:lnTo>
                  <a:pt x="565919" y="1020217"/>
                </a:lnTo>
                <a:cubicBezTo>
                  <a:pt x="565919" y="1081795"/>
                  <a:pt x="616335" y="1132210"/>
                  <a:pt x="677912" y="1132210"/>
                </a:cubicBezTo>
                <a:lnTo>
                  <a:pt x="865622" y="1132210"/>
                </a:lnTo>
                <a:cubicBezTo>
                  <a:pt x="927199" y="1132210"/>
                  <a:pt x="977615" y="1081795"/>
                  <a:pt x="977615" y="1020217"/>
                </a:cubicBezTo>
                <a:lnTo>
                  <a:pt x="977615" y="111993"/>
                </a:lnTo>
                <a:cubicBezTo>
                  <a:pt x="977615" y="50043"/>
                  <a:pt x="927571" y="0"/>
                  <a:pt x="865808" y="0"/>
                </a:cubicBezTo>
                <a:close/>
                <a:moveTo>
                  <a:pt x="1380381" y="729072"/>
                </a:moveTo>
                <a:cubicBezTo>
                  <a:pt x="1380567" y="729072"/>
                  <a:pt x="1380753" y="729258"/>
                  <a:pt x="1380753" y="729258"/>
                </a:cubicBezTo>
                <a:lnTo>
                  <a:pt x="1380753" y="1020031"/>
                </a:lnTo>
                <a:lnTo>
                  <a:pt x="1380381" y="1020403"/>
                </a:lnTo>
                <a:lnTo>
                  <a:pt x="1192858" y="1020403"/>
                </a:lnTo>
                <a:lnTo>
                  <a:pt x="1192485" y="1020031"/>
                </a:lnTo>
                <a:lnTo>
                  <a:pt x="1192485" y="729444"/>
                </a:lnTo>
                <a:lnTo>
                  <a:pt x="1192485" y="729258"/>
                </a:lnTo>
                <a:lnTo>
                  <a:pt x="1192671" y="729072"/>
                </a:lnTo>
                <a:lnTo>
                  <a:pt x="1380381" y="729072"/>
                </a:lnTo>
                <a:moveTo>
                  <a:pt x="1380381" y="617451"/>
                </a:moveTo>
                <a:lnTo>
                  <a:pt x="1192671" y="617451"/>
                </a:lnTo>
                <a:cubicBezTo>
                  <a:pt x="1130908" y="617451"/>
                  <a:pt x="1080678" y="667494"/>
                  <a:pt x="1080678" y="729444"/>
                </a:cubicBezTo>
                <a:lnTo>
                  <a:pt x="1080678" y="1020031"/>
                </a:lnTo>
                <a:cubicBezTo>
                  <a:pt x="1080678" y="1081608"/>
                  <a:pt x="1131094" y="1132024"/>
                  <a:pt x="1192671" y="1132024"/>
                </a:cubicBezTo>
                <a:lnTo>
                  <a:pt x="1380381" y="1132024"/>
                </a:lnTo>
                <a:cubicBezTo>
                  <a:pt x="1441959" y="1132024"/>
                  <a:pt x="1492374" y="1081608"/>
                  <a:pt x="1492374" y="1020031"/>
                </a:cubicBezTo>
                <a:lnTo>
                  <a:pt x="1492374" y="729444"/>
                </a:lnTo>
                <a:cubicBezTo>
                  <a:pt x="1492374" y="667680"/>
                  <a:pt x="1442145" y="617451"/>
                  <a:pt x="1380381" y="617451"/>
                </a:cubicBezTo>
                <a:close/>
                <a:moveTo>
                  <a:pt x="1481956" y="1276201"/>
                </a:moveTo>
                <a:lnTo>
                  <a:pt x="61764" y="1276201"/>
                </a:lnTo>
                <a:cubicBezTo>
                  <a:pt x="27719" y="1276201"/>
                  <a:pt x="0" y="1303920"/>
                  <a:pt x="0" y="1337965"/>
                </a:cubicBezTo>
                <a:cubicBezTo>
                  <a:pt x="0" y="1372009"/>
                  <a:pt x="27719" y="1399729"/>
                  <a:pt x="61764" y="1399729"/>
                </a:cubicBezTo>
                <a:lnTo>
                  <a:pt x="1482142" y="1399729"/>
                </a:lnTo>
                <a:cubicBezTo>
                  <a:pt x="1516187" y="1399729"/>
                  <a:pt x="1543906" y="1372009"/>
                  <a:pt x="1543906" y="1337965"/>
                </a:cubicBezTo>
                <a:cubicBezTo>
                  <a:pt x="1543720" y="1303734"/>
                  <a:pt x="1516187" y="1276201"/>
                  <a:pt x="1481956" y="1276201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19" name="标题 1"/>
          <p:cNvSpPr txBox="1"/>
          <p:nvPr>
            <p:custDataLst>
              <p:tags r:id="rId17"/>
            </p:custDataLst>
          </p:nvPr>
        </p:nvSpPr>
        <p:spPr>
          <a:xfrm>
            <a:off x="8015248" y="2227617"/>
            <a:ext cx="3489654" cy="3572292"/>
          </a:xfrm>
          <a:prstGeom prst="roundRect">
            <a:avLst>
              <a:gd name="adj" fmla="val 7063"/>
            </a:avLst>
          </a:prstGeom>
          <a:solidFill>
            <a:schemeClr val="bg1"/>
          </a:solidFill>
          <a:ln w="12700" cap="sq">
            <a:solidFill>
              <a:schemeClr val="accent1"/>
            </a:solidFill>
            <a:miter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0" name="标题 1"/>
          <p:cNvSpPr txBox="1"/>
          <p:nvPr>
            <p:custDataLst>
              <p:tags r:id="rId18"/>
            </p:custDataLst>
          </p:nvPr>
        </p:nvSpPr>
        <p:spPr>
          <a:xfrm>
            <a:off x="8956141" y="1421750"/>
            <a:ext cx="1607866" cy="1607866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1" name="标题 1"/>
          <p:cNvSpPr txBox="1"/>
          <p:nvPr>
            <p:custDataLst>
              <p:tags r:id="rId19"/>
            </p:custDataLst>
          </p:nvPr>
        </p:nvSpPr>
        <p:spPr>
          <a:xfrm>
            <a:off x="9112075" y="1577683"/>
            <a:ext cx="1296000" cy="1296000"/>
          </a:xfrm>
          <a:prstGeom prst="ellipse">
            <a:avLst/>
          </a:prstGeom>
          <a:solidFill>
            <a:schemeClr val="accent1"/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2" name="标题 1"/>
          <p:cNvSpPr txBox="1"/>
          <p:nvPr>
            <p:custDataLst>
              <p:tags r:id="rId20"/>
            </p:custDataLst>
          </p:nvPr>
        </p:nvSpPr>
        <p:spPr>
          <a:xfrm>
            <a:off x="8255790" y="3866280"/>
            <a:ext cx="3008568" cy="1749729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t"/>
          <a:lstStyle/>
          <a:p>
            <a:pPr algn="ctr">
              <a:lnSpc>
                <a:spcPct val="140000"/>
              </a:lnSpc>
            </a:pP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计划将小组四人合理分工，完成包括技术开发、测试维护、项目管理</a:t>
            </a:r>
            <a:r>
              <a:rPr kumimoji="1" lang="en-US" altLang="zh-CN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
</a:t>
            </a:r>
            <a:r>
              <a:rPr kumimoji="1" lang="zh-CN" altLang="en-US" sz="14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" panose="020B0500000000000000" charset="-122"/>
                <a:ea typeface="Source Han Sans" panose="020B0500000000000000" charset="-122"/>
                <a:cs typeface="Source Han Sans" panose="020B0500000000000000" charset="-122"/>
              </a:rPr>
              <a:t>的整体流程。</a:t>
            </a:r>
            <a:endParaRPr kumimoji="1" lang="zh-CN" altLang="en-US" sz="1400">
              <a:ln w="12700">
                <a:noFill/>
              </a:ln>
              <a:solidFill>
                <a:srgbClr val="262626">
                  <a:alpha val="100000"/>
                </a:srgbClr>
              </a:solidFill>
              <a:latin typeface="Source Han Sans" panose="020B0500000000000000" charset="-122"/>
              <a:ea typeface="Source Han Sans" panose="020B0500000000000000" charset="-122"/>
              <a:cs typeface="Source Han Sans" panose="020B0500000000000000" charset="-122"/>
            </a:endParaRPr>
          </a:p>
        </p:txBody>
      </p:sp>
      <p:sp>
        <p:nvSpPr>
          <p:cNvPr id="23" name="标题 1"/>
          <p:cNvSpPr txBox="1"/>
          <p:nvPr>
            <p:custDataLst>
              <p:tags r:id="rId21"/>
            </p:custDataLst>
          </p:nvPr>
        </p:nvSpPr>
        <p:spPr>
          <a:xfrm>
            <a:off x="8728209" y="1632816"/>
            <a:ext cx="144000" cy="144000"/>
          </a:xfrm>
          <a:prstGeom prst="ellipse">
            <a:avLst/>
          </a:prstGeom>
          <a:solidFill>
            <a:schemeClr val="accent1">
              <a:lumMod val="20000"/>
              <a:lumOff val="8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4" name="标题 1"/>
          <p:cNvSpPr txBox="1"/>
          <p:nvPr>
            <p:custDataLst>
              <p:tags r:id="rId22"/>
            </p:custDataLst>
          </p:nvPr>
        </p:nvSpPr>
        <p:spPr>
          <a:xfrm>
            <a:off x="10623034" y="2484870"/>
            <a:ext cx="252000" cy="252000"/>
          </a:xfrm>
          <a:prstGeom prst="ellipse">
            <a:avLst/>
          </a:prstGeom>
          <a:solidFill>
            <a:schemeClr val="accent1">
              <a:lumMod val="40000"/>
              <a:lumOff val="60000"/>
            </a:schemeClr>
          </a:solidFill>
          <a:ln w="12700" cap="sq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5" name="标题 1"/>
          <p:cNvSpPr txBox="1"/>
          <p:nvPr>
            <p:custDataLst>
              <p:tags r:id="rId23"/>
            </p:custDataLst>
          </p:nvPr>
        </p:nvSpPr>
        <p:spPr>
          <a:xfrm>
            <a:off x="8255790" y="3108385"/>
            <a:ext cx="3008568" cy="720000"/>
          </a:xfrm>
          <a:prstGeom prst="rect">
            <a:avLst/>
          </a:prstGeom>
          <a:noFill/>
          <a:ln cap="sq">
            <a:noFill/>
          </a:ln>
        </p:spPr>
        <p:txBody>
          <a:bodyPr vert="horz" wrap="square" lIns="0" tIns="0" rIns="0" bIns="0" rtlCol="0" anchor="ctr"/>
          <a:lstStyle/>
          <a:p>
            <a:pPr algn="ctr">
              <a:lnSpc>
                <a:spcPct val="120000"/>
              </a:lnSpc>
            </a:pPr>
            <a:r>
              <a:rPr kumimoji="1" lang="zh-CN" altLang="en-US" sz="1600">
                <a:ln w="12700">
                  <a:noFill/>
                </a:ln>
                <a:solidFill>
                  <a:srgbClr val="6233D7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人力资源</a:t>
            </a:r>
            <a:endParaRPr kumimoji="1" lang="zh-CN" altLang="en-US"/>
          </a:p>
        </p:txBody>
      </p:sp>
      <p:sp>
        <p:nvSpPr>
          <p:cNvPr id="26" name="标题 1"/>
          <p:cNvSpPr txBox="1"/>
          <p:nvPr>
            <p:custDataLst>
              <p:tags r:id="rId24"/>
            </p:custDataLst>
          </p:nvPr>
        </p:nvSpPr>
        <p:spPr>
          <a:xfrm>
            <a:off x="9503478" y="1947727"/>
            <a:ext cx="513193" cy="555912"/>
          </a:xfrm>
          <a:custGeom>
            <a:avLst/>
            <a:gdLst>
              <a:gd name="connsiteX0" fmla="*/ 712625 w 1425436"/>
              <a:gd name="connsiteY0" fmla="*/ 111621 h 1544091"/>
              <a:gd name="connsiteX1" fmla="*/ 902567 w 1425436"/>
              <a:gd name="connsiteY1" fmla="*/ 190314 h 1544091"/>
              <a:gd name="connsiteX2" fmla="*/ 981260 w 1425436"/>
              <a:gd name="connsiteY2" fmla="*/ 380256 h 1544091"/>
              <a:gd name="connsiteX3" fmla="*/ 902567 w 1425436"/>
              <a:gd name="connsiteY3" fmla="*/ 570198 h 1544091"/>
              <a:gd name="connsiteX4" fmla="*/ 712625 w 1425436"/>
              <a:gd name="connsiteY4" fmla="*/ 648891 h 1544091"/>
              <a:gd name="connsiteX5" fmla="*/ 522684 w 1425436"/>
              <a:gd name="connsiteY5" fmla="*/ 570198 h 1544091"/>
              <a:gd name="connsiteX6" fmla="*/ 444177 w 1425436"/>
              <a:gd name="connsiteY6" fmla="*/ 380070 h 1544091"/>
              <a:gd name="connsiteX7" fmla="*/ 522870 w 1425436"/>
              <a:gd name="connsiteY7" fmla="*/ 190128 h 1544091"/>
              <a:gd name="connsiteX8" fmla="*/ 712625 w 1425436"/>
              <a:gd name="connsiteY8" fmla="*/ 111621 h 1544091"/>
              <a:gd name="connsiteX9" fmla="*/ 712625 w 1425436"/>
              <a:gd name="connsiteY9" fmla="*/ 0 h 1544091"/>
              <a:gd name="connsiteX10" fmla="*/ 332556 w 1425436"/>
              <a:gd name="connsiteY10" fmla="*/ 380070 h 1544091"/>
              <a:gd name="connsiteX11" fmla="*/ 712625 w 1425436"/>
              <a:gd name="connsiteY11" fmla="*/ 760140 h 1544091"/>
              <a:gd name="connsiteX12" fmla="*/ 1092695 w 1425436"/>
              <a:gd name="connsiteY12" fmla="*/ 380070 h 1544091"/>
              <a:gd name="connsiteX13" fmla="*/ 712625 w 1425436"/>
              <a:gd name="connsiteY13" fmla="*/ 0 h 1544091"/>
              <a:gd name="connsiteX14" fmla="*/ 712625 w 1425436"/>
              <a:gd name="connsiteY14" fmla="*/ 943012 h 1544091"/>
              <a:gd name="connsiteX15" fmla="*/ 978842 w 1425436"/>
              <a:gd name="connsiteY15" fmla="*/ 976685 h 1544091"/>
              <a:gd name="connsiteX16" fmla="*/ 1146087 w 1425436"/>
              <a:gd name="connsiteY16" fmla="*/ 1059470 h 1544091"/>
              <a:gd name="connsiteX17" fmla="*/ 1248593 w 1425436"/>
              <a:gd name="connsiteY17" fmla="*/ 1174440 h 1544091"/>
              <a:gd name="connsiteX18" fmla="*/ 1310356 w 1425436"/>
              <a:gd name="connsiteY18" fmla="*/ 1316385 h 1544091"/>
              <a:gd name="connsiteX19" fmla="*/ 1296590 w 1425436"/>
              <a:gd name="connsiteY19" fmla="*/ 1390241 h 1544091"/>
              <a:gd name="connsiteX20" fmla="*/ 1208595 w 1425436"/>
              <a:gd name="connsiteY20" fmla="*/ 1432285 h 1544091"/>
              <a:gd name="connsiteX21" fmla="*/ 216842 w 1425436"/>
              <a:gd name="connsiteY21" fmla="*/ 1432285 h 1544091"/>
              <a:gd name="connsiteX22" fmla="*/ 128847 w 1425436"/>
              <a:gd name="connsiteY22" fmla="*/ 1390241 h 1544091"/>
              <a:gd name="connsiteX23" fmla="*/ 115081 w 1425436"/>
              <a:gd name="connsiteY23" fmla="*/ 1316385 h 1544091"/>
              <a:gd name="connsiteX24" fmla="*/ 176844 w 1425436"/>
              <a:gd name="connsiteY24" fmla="*/ 1174440 h 1544091"/>
              <a:gd name="connsiteX25" fmla="*/ 279350 w 1425436"/>
              <a:gd name="connsiteY25" fmla="*/ 1059470 h 1544091"/>
              <a:gd name="connsiteX26" fmla="*/ 446595 w 1425436"/>
              <a:gd name="connsiteY26" fmla="*/ 976685 h 1544091"/>
              <a:gd name="connsiteX27" fmla="*/ 712625 w 1425436"/>
              <a:gd name="connsiteY27" fmla="*/ 943012 h 1544091"/>
              <a:gd name="connsiteX28" fmla="*/ 712625 w 1425436"/>
              <a:gd name="connsiteY28" fmla="*/ 831391 h 1544091"/>
              <a:gd name="connsiteX29" fmla="*/ 8296 w 1425436"/>
              <a:gd name="connsiteY29" fmla="*/ 1284387 h 1544091"/>
              <a:gd name="connsiteX30" fmla="*/ 216842 w 1425436"/>
              <a:gd name="connsiteY30" fmla="*/ 1544092 h 1544091"/>
              <a:gd name="connsiteX31" fmla="*/ 1208595 w 1425436"/>
              <a:gd name="connsiteY31" fmla="*/ 1544092 h 1544091"/>
              <a:gd name="connsiteX32" fmla="*/ 1417141 w 1425436"/>
              <a:gd name="connsiteY32" fmla="*/ 1284387 h 1544091"/>
              <a:gd name="connsiteX33" fmla="*/ 712625 w 1425436"/>
              <a:gd name="connsiteY33" fmla="*/ 831391 h 1544091"/>
            </a:gdLst>
            <a:ahLst/>
            <a:cxnLst/>
            <a:rect l="l" t="t" r="r" b="b"/>
            <a:pathLst>
              <a:path w="1425436" h="1544091">
                <a:moveTo>
                  <a:pt x="712625" y="111621"/>
                </a:moveTo>
                <a:cubicBezTo>
                  <a:pt x="784435" y="111621"/>
                  <a:pt x="851780" y="139526"/>
                  <a:pt x="902567" y="190314"/>
                </a:cubicBezTo>
                <a:cubicBezTo>
                  <a:pt x="953355" y="241102"/>
                  <a:pt x="981260" y="308446"/>
                  <a:pt x="981260" y="380256"/>
                </a:cubicBezTo>
                <a:cubicBezTo>
                  <a:pt x="981260" y="452065"/>
                  <a:pt x="953355" y="519410"/>
                  <a:pt x="902567" y="570198"/>
                </a:cubicBezTo>
                <a:cubicBezTo>
                  <a:pt x="851780" y="620985"/>
                  <a:pt x="784435" y="648891"/>
                  <a:pt x="712625" y="648891"/>
                </a:cubicBezTo>
                <a:cubicBezTo>
                  <a:pt x="640816" y="648891"/>
                  <a:pt x="573471" y="620985"/>
                  <a:pt x="522684" y="570198"/>
                </a:cubicBezTo>
                <a:cubicBezTo>
                  <a:pt x="472082" y="519224"/>
                  <a:pt x="444177" y="451693"/>
                  <a:pt x="444177" y="380070"/>
                </a:cubicBezTo>
                <a:cubicBezTo>
                  <a:pt x="444177" y="308446"/>
                  <a:pt x="472082" y="240916"/>
                  <a:pt x="522870" y="190128"/>
                </a:cubicBezTo>
                <a:cubicBezTo>
                  <a:pt x="573471" y="139526"/>
                  <a:pt x="641002" y="111621"/>
                  <a:pt x="712625" y="111621"/>
                </a:cubicBezTo>
                <a:moveTo>
                  <a:pt x="712625" y="0"/>
                </a:moveTo>
                <a:cubicBezTo>
                  <a:pt x="502778" y="0"/>
                  <a:pt x="332556" y="170036"/>
                  <a:pt x="332556" y="380070"/>
                </a:cubicBezTo>
                <a:cubicBezTo>
                  <a:pt x="332556" y="589917"/>
                  <a:pt x="502778" y="760140"/>
                  <a:pt x="712625" y="760140"/>
                </a:cubicBezTo>
                <a:cubicBezTo>
                  <a:pt x="922473" y="760140"/>
                  <a:pt x="1092695" y="589917"/>
                  <a:pt x="1092695" y="380070"/>
                </a:cubicBezTo>
                <a:cubicBezTo>
                  <a:pt x="1092881" y="170036"/>
                  <a:pt x="922659" y="0"/>
                  <a:pt x="712625" y="0"/>
                </a:cubicBezTo>
                <a:close/>
                <a:moveTo>
                  <a:pt x="712625" y="943012"/>
                </a:moveTo>
                <a:cubicBezTo>
                  <a:pt x="813643" y="943012"/>
                  <a:pt x="903126" y="954360"/>
                  <a:pt x="978842" y="976685"/>
                </a:cubicBezTo>
                <a:cubicBezTo>
                  <a:pt x="1043582" y="995846"/>
                  <a:pt x="1099951" y="1023752"/>
                  <a:pt x="1146087" y="1059470"/>
                </a:cubicBezTo>
                <a:cubicBezTo>
                  <a:pt x="1186829" y="1091096"/>
                  <a:pt x="1220315" y="1128675"/>
                  <a:pt x="1248593" y="1174440"/>
                </a:cubicBezTo>
                <a:cubicBezTo>
                  <a:pt x="1273708" y="1215368"/>
                  <a:pt x="1293985" y="1261877"/>
                  <a:pt x="1310356" y="1316385"/>
                </a:cubicBezTo>
                <a:cubicBezTo>
                  <a:pt x="1320774" y="1350801"/>
                  <a:pt x="1306264" y="1377404"/>
                  <a:pt x="1296590" y="1390241"/>
                </a:cubicBezTo>
                <a:cubicBezTo>
                  <a:pt x="1276684" y="1417030"/>
                  <a:pt x="1244686" y="1432285"/>
                  <a:pt x="1208595" y="1432285"/>
                </a:cubicBezTo>
                <a:lnTo>
                  <a:pt x="216842" y="1432285"/>
                </a:lnTo>
                <a:cubicBezTo>
                  <a:pt x="180937" y="1432285"/>
                  <a:pt x="148753" y="1417030"/>
                  <a:pt x="128847" y="1390241"/>
                </a:cubicBezTo>
                <a:cubicBezTo>
                  <a:pt x="119359" y="1377404"/>
                  <a:pt x="104849" y="1350801"/>
                  <a:pt x="115081" y="1316385"/>
                </a:cubicBezTo>
                <a:cubicBezTo>
                  <a:pt x="131452" y="1261877"/>
                  <a:pt x="151543" y="1215368"/>
                  <a:pt x="176844" y="1174440"/>
                </a:cubicBezTo>
                <a:cubicBezTo>
                  <a:pt x="204936" y="1128675"/>
                  <a:pt x="238422" y="1090910"/>
                  <a:pt x="279350" y="1059470"/>
                </a:cubicBezTo>
                <a:cubicBezTo>
                  <a:pt x="325486" y="1023752"/>
                  <a:pt x="381855" y="995846"/>
                  <a:pt x="446595" y="976685"/>
                </a:cubicBezTo>
                <a:cubicBezTo>
                  <a:pt x="522125" y="954360"/>
                  <a:pt x="611794" y="943012"/>
                  <a:pt x="712625" y="943012"/>
                </a:cubicBezTo>
                <a:moveTo>
                  <a:pt x="712625" y="831391"/>
                </a:moveTo>
                <a:cubicBezTo>
                  <a:pt x="244561" y="831391"/>
                  <a:pt x="77501" y="1053331"/>
                  <a:pt x="8296" y="1284387"/>
                </a:cubicBezTo>
                <a:cubicBezTo>
                  <a:pt x="-30771" y="1414611"/>
                  <a:pt x="73037" y="1544092"/>
                  <a:pt x="216842" y="1544092"/>
                </a:cubicBezTo>
                <a:lnTo>
                  <a:pt x="1208595" y="1544092"/>
                </a:lnTo>
                <a:cubicBezTo>
                  <a:pt x="1352400" y="1544092"/>
                  <a:pt x="1456208" y="1414611"/>
                  <a:pt x="1417141" y="1284387"/>
                </a:cubicBezTo>
                <a:cubicBezTo>
                  <a:pt x="1347750" y="1053331"/>
                  <a:pt x="1180690" y="831391"/>
                  <a:pt x="712625" y="831391"/>
                </a:cubicBezTo>
                <a:close/>
              </a:path>
            </a:pathLst>
          </a:custGeom>
          <a:solidFill>
            <a:schemeClr val="bg1"/>
          </a:solidFill>
          <a:ln w="1553" cap="flat">
            <a:noFill/>
            <a:miter/>
          </a:ln>
        </p:spPr>
        <p:txBody>
          <a:bodyPr vert="horz" wrap="square" lIns="91440" tIns="45720" rIns="91440" bIns="45720" rtlCol="0" anchor="ctr"/>
          <a:lstStyle/>
          <a:p>
            <a:pPr algn="l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7" name="标题 1"/>
          <p:cNvSpPr txBox="1"/>
          <p:nvPr/>
        </p:nvSpPr>
        <p:spPr>
          <a:xfrm>
            <a:off x="365760" y="436721"/>
            <a:ext cx="216000" cy="216000"/>
          </a:xfrm>
          <a:prstGeom prst="ellipse">
            <a:avLst/>
          </a:prstGeom>
          <a:solidFill>
            <a:schemeClr val="bg1"/>
          </a:solidFill>
          <a:ln w="50800" cap="sq">
            <a:solidFill>
              <a:schemeClr val="accent1"/>
            </a:solidFill>
            <a:miter/>
          </a:ln>
        </p:spPr>
        <p:txBody>
          <a:bodyPr vert="horz" wrap="square" lIns="91440" tIns="45720" rIns="91440" bIns="45720" rtlCol="0" anchor="ctr"/>
          <a:lstStyle/>
          <a:p>
            <a:pPr algn="ctr">
              <a:lnSpc>
                <a:spcPct val="110000"/>
              </a:lnSpc>
            </a:pPr>
            <a:endParaRPr kumimoji="1" lang="zh-CN" altLang="en-US"/>
          </a:p>
        </p:txBody>
      </p:sp>
      <p:sp>
        <p:nvSpPr>
          <p:cNvPr id="28" name="标题 1"/>
          <p:cNvSpPr txBox="1"/>
          <p:nvPr/>
        </p:nvSpPr>
        <p:spPr>
          <a:xfrm>
            <a:off x="743662" y="296822"/>
            <a:ext cx="10587277" cy="432000"/>
          </a:xfrm>
          <a:prstGeom prst="rect">
            <a:avLst/>
          </a:prstGeom>
          <a:noFill/>
          <a:ln>
            <a:noFill/>
          </a:ln>
        </p:spPr>
        <p:txBody>
          <a:bodyPr vert="horz" wrap="square" lIns="0" tIns="0" rIns="0" bIns="0" rtlCol="0" anchor="ctr"/>
          <a:lstStyle/>
          <a:p>
            <a:pPr algn="l">
              <a:lnSpc>
                <a:spcPct val="120000"/>
              </a:lnSpc>
            </a:pPr>
            <a:r>
              <a:rPr kumimoji="1" lang="zh-CN" altLang="en-US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所需</a:t>
            </a:r>
            <a:r>
              <a:rPr kumimoji="1" lang="en-US" altLang="zh-CN" sz="2800">
                <a:ln w="12700">
                  <a:noFill/>
                </a:ln>
                <a:solidFill>
                  <a:srgbClr val="262626">
                    <a:alpha val="100000"/>
                  </a:srgbClr>
                </a:solidFill>
                <a:latin typeface="Source Han Sans CN Bold" panose="020B0800000000000000" charset="-122"/>
                <a:ea typeface="Source Han Sans CN Bold" panose="020B0800000000000000" charset="-122"/>
                <a:cs typeface="Source Han Sans CN Bold" panose="020B0800000000000000" charset="-122"/>
              </a:rPr>
              <a:t>资源</a:t>
            </a:r>
            <a:endParaRPr kumimoji="1" lang="zh-CN" altLang="en-US"/>
          </a:p>
        </p:txBody>
      </p:sp>
      <p:cxnSp>
        <p:nvCxnSpPr>
          <p:cNvPr id="29" name="标题 1"/>
          <p:cNvCxnSpPr/>
          <p:nvPr/>
        </p:nvCxnSpPr>
        <p:spPr>
          <a:xfrm>
            <a:off x="365760" y="804295"/>
            <a:ext cx="11826240" cy="0"/>
          </a:xfrm>
          <a:prstGeom prst="line">
            <a:avLst/>
          </a:prstGeom>
          <a:noFill/>
          <a:ln w="15875" cap="sq">
            <a:gradFill>
              <a:gsLst>
                <a:gs pos="0">
                  <a:schemeClr val="bg1">
                    <a:lumMod val="50000"/>
                  </a:schemeClr>
                </a:gs>
                <a:gs pos="100000">
                  <a:schemeClr val="bg1"/>
                </a:gs>
              </a:gsLst>
              <a:lin ang="0" scaled="0"/>
            </a:gradFill>
            <a:miter/>
          </a:ln>
        </p:spPr>
      </p:cxnSp>
    </p:spTree>
  </p:cSld>
  <p:clrMapOvr>
    <a:masterClrMapping/>
  </p:clrMapOvr>
</p:sld>
</file>

<file path=ppt/tags/tag1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0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00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01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02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03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04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05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06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07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08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09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10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1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2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3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4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5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6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7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8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19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2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20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121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22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23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24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25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26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27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28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29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3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30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31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32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33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34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35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36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37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38.xml><?xml version="1.0" encoding="utf-8"?>
<p:tagLst xmlns:p="http://schemas.openxmlformats.org/presentationml/2006/main">
  <p:tag name="KSO_WM_DIAGRAM_VIRTUALLY_FRAME" val="{&quot;height&quot;:356.6685826771653,&quot;left&quot;:52.116692913385826,&quot;top&quot;:107.77795275590552,&quot;width&quot;:854.7666929133859}"/>
</p:tagLst>
</file>

<file path=ppt/tags/tag14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5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6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7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8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19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20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1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2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3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4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5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6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7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8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29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3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30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31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32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33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34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35.xml><?xml version="1.0" encoding="utf-8"?>
<p:tagLst xmlns:p="http://schemas.openxmlformats.org/presentationml/2006/main">
  <p:tag name="KSO_WM_DIAGRAM_VIRTUALLY_FRAME" val="{&quot;height&quot;:411.2875590551181,&quot;left&quot;:0,&quot;top&quot;:128.71244094488188,&quot;width&quot;:907}"/>
</p:tagLst>
</file>

<file path=ppt/tags/tag36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37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38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39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40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1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2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3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4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5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6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7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8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49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50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1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2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3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4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5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6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7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8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59.xml><?xml version="1.0" encoding="utf-8"?>
<p:tagLst xmlns:p="http://schemas.openxmlformats.org/presentationml/2006/main">
  <p:tag name="KSO_WM_DIAGRAM_VIRTUALLY_FRAME" val="{&quot;height&quot;:344.73692913385827,&quot;left&quot;:52,&quot;top&quot;:111.94881889763778,&quot;width&quot;:853.8977952755906}"/>
</p:tagLst>
</file>

<file path=ppt/tags/tag6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60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61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62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63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64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65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66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67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68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69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7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70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71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72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73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74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75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76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77.xml><?xml version="1.0" encoding="utf-8"?>
<p:tagLst xmlns:p="http://schemas.openxmlformats.org/presentationml/2006/main">
  <p:tag name="KSO_WM_DIAGRAM_VIRTUALLY_FRAME" val="{&quot;height&quot;:402.49763779527564,&quot;left&quot;:118.80685039370078,&quot;top&quot;:88.75118110236221,&quot;width&quot;:721.3862992125985}"/>
</p:tagLst>
</file>

<file path=ppt/tags/tag78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79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80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1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2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3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4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5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6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7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8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89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9.xml><?xml version="1.0" encoding="utf-8"?>
<p:tagLst xmlns:p="http://schemas.openxmlformats.org/presentationml/2006/main">
  <p:tag name="KSO_WM_DIAGRAM_VIRTUALLY_FRAME" val="{&quot;height&quot;:389.70141732283463,&quot;left&quot;:61.083385826771654,&quot;top&quot;:93.29858267716534,&quot;width&quot;:847.0415748031495}"/>
</p:tagLst>
</file>

<file path=ppt/tags/tag90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91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92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93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94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95.xml><?xml version="1.0" encoding="utf-8"?>
<p:tagLst xmlns:p="http://schemas.openxmlformats.org/presentationml/2006/main">
  <p:tag name="KSO_WM_DIAGRAM_VIRTUALLY_FRAME" val="{&quot;height&quot;:316.99388874053585,&quot;left&quot;:51.919722565934066,&quot;top&quot;:121.99422149568463,&quot;width&quot;:855.080277434066}"/>
</p:tagLst>
</file>

<file path=ppt/tags/tag96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97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98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ags/tag99.xml><?xml version="1.0" encoding="utf-8"?>
<p:tagLst xmlns:p="http://schemas.openxmlformats.org/presentationml/2006/main">
  <p:tag name="KSO_WM_DIAGRAM_VIRTUALLY_FRAME" val="{&quot;height&quot;:387.9070866141732,&quot;left&quot;:87.20086614173229,&quot;top&quot;:103.09291338582678,&quot;width&quot;:777.435748031496}"/>
</p:tagLst>
</file>

<file path=ppt/theme/theme1.xml><?xml version="1.0" encoding="utf-8"?>
<a:theme xmlns:a="http://schemas.openxmlformats.org/drawingml/2006/main" name="Office 主题​​">
  <a:themeElements>
    <a:clrScheme name="Office">
      <a:dk1>
        <a:srgbClr val="000000"/>
      </a:dk1>
      <a:lt1>
        <a:srgbClr val="FFFFFF"/>
      </a:lt1>
      <a:dk2>
        <a:srgbClr val="778495"/>
      </a:dk2>
      <a:lt2>
        <a:srgbClr val="F0F0F0"/>
      </a:lt2>
      <a:accent1>
        <a:srgbClr val="6233D7"/>
      </a:accent1>
      <a:accent2>
        <a:srgbClr val="0B9CFF"/>
      </a:accent2>
      <a:accent3>
        <a:srgbClr val="C846E6"/>
      </a:accent3>
      <a:accent4>
        <a:srgbClr val="FF2381"/>
      </a:accent4>
      <a:accent5>
        <a:srgbClr val="520EFC"/>
      </a:accent5>
      <a:accent6>
        <a:srgbClr val="FFC000"/>
      </a:accent6>
      <a:hlink>
        <a:srgbClr val="FF480B"/>
      </a:hlink>
      <a:folHlink>
        <a:srgbClr val="BFBFBF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1645</Words>
  <Application>WPS 演示</Application>
  <PresentationFormat/>
  <Paragraphs>225</Paragraphs>
  <Slides>18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12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18</vt:i4>
      </vt:variant>
    </vt:vector>
  </HeadingPairs>
  <TitlesOfParts>
    <vt:vector size="31" baseType="lpstr">
      <vt:lpstr>Arial</vt:lpstr>
      <vt:lpstr>宋体</vt:lpstr>
      <vt:lpstr>Wingdings</vt:lpstr>
      <vt:lpstr>Source Han Sans</vt:lpstr>
      <vt:lpstr>Source Han Sans CN Regular</vt:lpstr>
      <vt:lpstr>Dream-XinCuSongGB</vt:lpstr>
      <vt:lpstr>Source Han Sans CN Bold</vt:lpstr>
      <vt:lpstr>等线</vt:lpstr>
      <vt:lpstr>微软雅黑</vt:lpstr>
      <vt:lpstr>Arial Unicode MS</vt:lpstr>
      <vt:lpstr>Calibri</vt:lpstr>
      <vt:lpstr>OPPOSans B</vt:lpstr>
      <vt:lpstr>Office 主题​​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>_71</cp:lastModifiedBy>
  <cp:revision>7</cp:revision>
  <dcterms:created xsi:type="dcterms:W3CDTF">2025-04-07T02:28:59Z</dcterms:created>
  <dcterms:modified xsi:type="dcterms:W3CDTF">2025-04-07T02:45:48Z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CV">
    <vt:lpwstr>706E3CACC85A4F26B108912335734F18_12</vt:lpwstr>
  </property>
  <property fmtid="{D5CDD505-2E9C-101B-9397-08002B2CF9AE}" pid="3" name="KSOProductBuildVer">
    <vt:lpwstr>2052-12.1.0.20305</vt:lpwstr>
  </property>
</Properties>
</file>